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30" r:id="rId2"/>
    <p:sldId id="331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D83F58-1D45-34B9-FC67-4A5AD2CA85C5}" name="sommen-41142@outlook.com" initials="s4" userId="aca05b6e80cd5de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28" autoAdjust="0"/>
    <p:restoredTop sz="94660"/>
  </p:normalViewPr>
  <p:slideViewPr>
    <p:cSldViewPr snapToGrid="0">
      <p:cViewPr varScale="1">
        <p:scale>
          <a:sx n="66" d="100"/>
          <a:sy n="66" d="100"/>
        </p:scale>
        <p:origin x="693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6C7DA-565C-466C-98BC-38D2E07C19C3}" type="datetimeFigureOut">
              <a:rPr lang="nl-NL" smtClean="0"/>
              <a:t>24-5-2024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3132A-9C4E-4194-A58F-315B00E2B1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1168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41AB9-2BDF-D727-0475-F0EAA3467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BD6B5-64FB-8061-89EB-DB3E28AAC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980C5-FF8E-336F-E429-B18B339E2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0B6A-2EFE-4097-9852-2200530191BB}" type="datetime1">
              <a:rPr lang="nl-NL" smtClean="0"/>
              <a:t>24-5-2024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618CD-7168-5875-9241-F8152786E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Openbare bijeenkomst wijkraad Molenhoek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EDF2D-6116-65FA-CF1C-57E06D7CD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D0E5-4209-4862-9D67-D41ACFB3A7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675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9E47B-9E7F-2F64-F4E4-797820851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8FCEE6-328B-34A6-E09E-15A47EBEDE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9838D-0472-0689-45FF-67B9FFFF3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515FC5-FB1E-F316-0986-18D77BCAA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0E27-047C-40F8-88A0-4C290EA5AC67}" type="datetime1">
              <a:rPr lang="nl-NL" smtClean="0"/>
              <a:t>24-5-2024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C7228-FE7F-0687-EE5F-A5A2C9EDD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Openbare bijeenkomst wijkraad Molenhoek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5B4F41-BFA4-BB2E-FD56-EF4B85833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D0E5-4209-4862-9D67-D41ACFB3A7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779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BB966-B832-9501-0C26-97A8A8FC4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47DAE4-15FF-1B52-17C4-F1F79237D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8102D-CB30-8921-9E14-E8E939727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C2BD-3292-4531-82F0-9A0A41F77ADA}" type="datetime1">
              <a:rPr lang="nl-NL" smtClean="0"/>
              <a:t>24-5-2024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B69D-6439-316B-25F8-CE3760DE4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Openbare bijeenkomst wijkraad Molenhoek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7FF18-4330-4BA3-F792-4DBDCE33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D0E5-4209-4862-9D67-D41ACFB3A7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996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D66A6B-C60F-895E-5C44-6221286B1F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464F71-CE91-0D8C-CAFB-0BF0B6FB3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1995A-E3F3-15D6-D7BC-8D265C7E9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6D1A-FCB3-4DA8-A24D-7749BBF7E8FB}" type="datetime1">
              <a:rPr lang="nl-NL" smtClean="0"/>
              <a:t>24-5-2024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DAB71-C6AD-DC21-71AA-D6F5FD0F6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Openbare bijeenkomst wijkraad Molenhoek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1B01D-0B8F-F353-28EC-A393EE7E5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D0E5-4209-4862-9D67-D41ACFB3A7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6209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B451A0-C10C-4CDC-C3A1-C6A782A87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804" y="945562"/>
            <a:ext cx="9972995" cy="745126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C8780A0-A2DF-05C2-2D31-A762B9AB7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0573-5C58-4947-9C7A-883ACDFAC61B}" type="datetime1">
              <a:rPr lang="nl-NL" smtClean="0"/>
              <a:t>24-5-2024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4A0DEEE-4DC8-80BA-CCBB-44C174778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Openbare bijeenkomst wijkraad Molenhoek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8D34F77-EEBC-57F3-2867-D76CE86C5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D0E5-4209-4862-9D67-D41ACFB3A7C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6459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B82CC-E8B7-9F14-F55A-ED636DC8DE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9838" y="809059"/>
            <a:ext cx="10515600" cy="74512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261EB-37FD-7F85-0162-7C3A01B4F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1144" y="1697603"/>
            <a:ext cx="10515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7EF8A-708B-36D7-E312-3B14A04A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F253-8286-4124-B989-66F331FBA18D}" type="datetime1">
              <a:rPr lang="nl-NL" smtClean="0"/>
              <a:t>24-5-2024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DD785-F527-4B0B-238A-C6F66779E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Openbare bijeenkomst wijkraad Molenhoek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0D243-5649-A9EA-D2C6-F1F17DDAA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D0E5-4209-4862-9D67-D41ACFB3A7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744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368A0-DEFB-BC48-2A9E-E828524DF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5FC9E-6B98-3F83-A4D6-C1DDC9900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E5509-89FC-4267-49F6-C6C0ED2D6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60A2-E6ED-411F-96D4-49248F6DFA78}" type="datetime1">
              <a:rPr lang="nl-NL" smtClean="0"/>
              <a:t>24-5-2024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98B50-E4AD-8EED-52F7-038ECE63D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Openbare bijeenkomst wijkraad Molenhoek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04931-7319-7449-2310-BE9AF133B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D0E5-4209-4862-9D67-D41ACFB3A7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059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ECD5B-6053-7185-A9A6-9D452AD41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10A44-3D47-04FE-E751-D4A1C68580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482061-5B1C-3889-FD78-8B51674DF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C9DB1-8067-7CFF-8600-09BD92AF3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190E3-600F-49A0-A047-68645D40170A}" type="datetime1">
              <a:rPr lang="nl-NL" smtClean="0"/>
              <a:t>24-5-2024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2F8F45-D151-C066-E7C3-868919DB8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Openbare bijeenkomst wijkraad Molenhoek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097C21-918E-FEBA-DFB9-24E33C029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D0E5-4209-4862-9D67-D41ACFB3A7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4095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C3077-04C2-F3BA-6AF4-6993CFF82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55964"/>
            <a:ext cx="10515600" cy="7347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AA6202-3169-AE2D-74E4-68A5B42D5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43A88A-23CB-A2A8-83DB-2A437FE54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AEBC37-7AD0-4814-BB63-C939F76527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CF4E21-07A4-4BE7-50AC-F3339C4A24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48EABD-44C3-886C-2B5B-7E1683007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B0C5-C211-493F-A594-93F4FA6385A8}" type="datetime1">
              <a:rPr lang="nl-NL" smtClean="0"/>
              <a:t>24-5-2024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608861-60DA-74A3-1FB1-55ECCF229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Openbare bijeenkomst wijkraad Molenhoek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F5E55C-F7B7-F233-C182-9BC7FE6ED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D0E5-4209-4862-9D67-D41ACFB3A7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502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35CE4-BD1D-6161-D035-FF0C35EF2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4992A6-A164-E29B-1232-2D71E41F3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E798-5F10-4FB2-8A69-34292043D116}" type="datetime1">
              <a:rPr lang="nl-NL" smtClean="0"/>
              <a:t>24-5-2024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6B656B-D4C0-C060-BC96-1ABA7A433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Openbare bijeenkomst wijkraad Molenhoek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73BD86-CE6C-886F-3EDE-9995652A2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D0E5-4209-4862-9D67-D41ACFB3A7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980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A682C3-EC8E-B3E1-14AD-C77970694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4215-6C8C-428C-B211-3095C1C12599}" type="datetime1">
              <a:rPr lang="nl-NL" smtClean="0"/>
              <a:t>24-5-2024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03BF80-98C2-928C-1511-555CB0CB0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Openbare bijeenkomst wijkraad Molenhoek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A79EF3-9CA1-4BB2-AE6F-ECA87B407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D0E5-4209-4862-9D67-D41ACFB3A7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65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B71B5-5FF1-1EF5-1530-F1EEE2DE5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B2E20-FD12-D1A5-2339-95A2F107D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7301C-A63B-FA4B-32B5-8C3F8F540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A25DB2-7CFF-7893-8A25-4117437E7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7841-518C-40CE-ACC3-C950C3833698}" type="datetime1">
              <a:rPr lang="nl-NL" smtClean="0"/>
              <a:t>24-5-2024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B3F6F-E329-6DA2-E5F0-C92830EB3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Openbare bijeenkomst wijkraad Molenhoek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1EBBD2-50D9-1232-CF1E-7DE643A44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D0E5-4209-4862-9D67-D41ACFB3A7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7918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DFB5E4-38CC-CEE5-2BF5-4A9F6E68C8AA}"/>
              </a:ext>
            </a:extLst>
          </p:cNvPr>
          <p:cNvSpPr/>
          <p:nvPr userDrawn="1"/>
        </p:nvSpPr>
        <p:spPr>
          <a:xfrm>
            <a:off x="0" y="6356350"/>
            <a:ext cx="12192000" cy="409699"/>
          </a:xfrm>
          <a:prstGeom prst="rect">
            <a:avLst/>
          </a:prstGeom>
          <a:solidFill>
            <a:srgbClr val="56A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887622-8AF1-22E1-4F34-7C89F6E9A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5562"/>
            <a:ext cx="10515600" cy="745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1F3A4-96A0-31E4-2AD9-86364376F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495E0-2FBA-43A3-90A4-C781B5B412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8E10573-5C58-4947-9C7A-883ACDFAC61B}" type="datetime1">
              <a:rPr lang="nl-NL" smtClean="0"/>
              <a:t>24-5-2024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D0478-557F-9908-046A-E8EEEC343C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Openbare bijeenkomst wijkraad Molenhoek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F1CA2-52C4-21D8-AA66-BB23ECA8B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E22D0E5-4209-4862-9D67-D41ACFB3A7CC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4CE50A6-5DF2-2903-78C4-B520908A3C6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940"/>
            <a:ext cx="1455938" cy="67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0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file:////Users/desireedolle/Library/Containers/com.microsoft.Word/Data/tmp/WebArchiveCopyPasteTempFiles/Zo-gemeld-zo-herstel-header-2.png" TargetMode="External"/><Relationship Id="rId7" Type="http://schemas.openxmlformats.org/officeDocument/2006/relationships/hyperlink" Target="https://www.google.com/url?sa=i&amp;url=https%3A%2F%2Fwww.jonkershoveniers.nl%2Ftuinklussen_maart&amp;psig=AOvVaw36zJyTMmnX-BUb9dn8RD96&amp;ust=1704976946879000&amp;source=images&amp;cd=vfe&amp;opi=89978449&amp;ved=0CBIQjRxqFwoTCKilhKHs0oMDFQAAAAAdAAAAABAD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file:////Users/desireedolle/Library/Containers/com.microsoft.Word/Data/tmp/WebArchiveCopyPasteTempFiles/IMG_0649.jpeg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94E118-6ED5-2B45-9C8B-124C37D53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838" y="-12331"/>
            <a:ext cx="9972995" cy="745126"/>
          </a:xfrm>
        </p:spPr>
        <p:txBody>
          <a:bodyPr>
            <a:normAutofit/>
          </a:bodyPr>
          <a:lstStyle/>
          <a:p>
            <a:r>
              <a:rPr lang="nl-NL" b="1" dirty="0"/>
              <a:t>Werkgroep Groen 2024</a:t>
            </a:r>
            <a:endParaRPr lang="nl-NL" sz="2200" b="1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697D1A2-E0A2-8542-9514-810E18039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0573-5C58-4947-9C7A-883ACDFAC61B}" type="datetime1">
              <a:rPr lang="nl-NL" smtClean="0"/>
              <a:t>24-5-2024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5A0C0D5-E3F3-2A4C-B34C-831E3A308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Openbare bijeenkomst wijkraad Molenhoek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25E40BE-30C0-3A48-954E-A4BA558A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D0E5-4209-4862-9D67-D41ACFB3A7CC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72D5586-6111-B64E-AF54-B68082A2B9BC}"/>
              </a:ext>
            </a:extLst>
          </p:cNvPr>
          <p:cNvSpPr txBox="1"/>
          <p:nvPr/>
        </p:nvSpPr>
        <p:spPr>
          <a:xfrm>
            <a:off x="1391438" y="863423"/>
            <a:ext cx="10506395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/>
              <a:t>Afkoppelcoaches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Inplant van een strook langs de Rooseveltlaan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Uitvoering van ideeën bij thema-avond Biodiversiteit 7 nov 2023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Plantenzadenbibliotheek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Maart: thema-avond ‘Lente!’ Dinsdag 19 maart 2024 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April: tuinenroute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Oktober: thema-avond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Groene burger van het jaar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Nieuwsbrief &amp; site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Initiatief vanuit Groen: project verduurzaming in de wijk stimuleren i.s.m. gemeente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7" name="Afbeelding 11" descr="Logo met tekst 'Zo gemeld. Zo hersteld'.">
            <a:extLst>
              <a:ext uri="{FF2B5EF4-FFF2-40B4-BE49-F238E27FC236}">
                <a16:creationId xmlns:a16="http://schemas.microsoft.com/office/drawing/2014/main" id="{7F05C528-A768-1447-A408-3D80589FE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885201"/>
            <a:ext cx="2088459" cy="85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8512B0F-4A2D-0A41-AF50-4434206E90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758" y="564311"/>
            <a:ext cx="1756122" cy="1100320"/>
          </a:xfrm>
          <a:prstGeom prst="rect">
            <a:avLst/>
          </a:prstGeom>
        </p:spPr>
      </p:pic>
      <p:pic>
        <p:nvPicPr>
          <p:cNvPr id="9" name="Afbeelding 1">
            <a:extLst>
              <a:ext uri="{FF2B5EF4-FFF2-40B4-BE49-F238E27FC236}">
                <a16:creationId xmlns:a16="http://schemas.microsoft.com/office/drawing/2014/main" id="{F02353F9-8522-9D46-9343-ED66C88CF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450" y="564311"/>
            <a:ext cx="1940813" cy="190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 descr="Bereid je tuin voor op de lente!">
            <a:hlinkClick r:id="rId7" tgtFrame="&quot;_blank&quot;"/>
            <a:extLst>
              <a:ext uri="{FF2B5EF4-FFF2-40B4-BE49-F238E27FC236}">
                <a16:creationId xmlns:a16="http://schemas.microsoft.com/office/drawing/2014/main" id="{F6E98EAF-4F03-BF4A-AF0F-66F4CFCA5BDC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496" y="2724756"/>
            <a:ext cx="2946573" cy="1900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12DEB20-866D-7345-81B1-DB84065BE9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306" y="2724756"/>
            <a:ext cx="1433513" cy="191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87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94E118-6ED5-2B45-9C8B-124C37D53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310" y="136525"/>
            <a:ext cx="9972995" cy="745126"/>
          </a:xfrm>
        </p:spPr>
        <p:txBody>
          <a:bodyPr>
            <a:normAutofit/>
          </a:bodyPr>
          <a:lstStyle/>
          <a:p>
            <a:r>
              <a:rPr lang="nl-NL" b="1" dirty="0"/>
              <a:t>Werkgroep Groen 2023</a:t>
            </a:r>
            <a:endParaRPr lang="nl-NL" sz="2200" b="1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697D1A2-E0A2-8542-9514-810E18039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0573-5C58-4947-9C7A-883ACDFAC61B}" type="datetime1">
              <a:rPr lang="nl-NL" smtClean="0"/>
              <a:t>24-5-2024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5A0C0D5-E3F3-2A4C-B34C-831E3A308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Openbare bijeenkomst wijkraad Molenhoek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25E40BE-30C0-3A48-954E-A4BA558A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D0E5-4209-4862-9D67-D41ACFB3A7CC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72D5586-6111-B64E-AF54-B68082A2B9BC}"/>
              </a:ext>
            </a:extLst>
          </p:cNvPr>
          <p:cNvSpPr txBox="1"/>
          <p:nvPr/>
        </p:nvSpPr>
        <p:spPr>
          <a:xfrm>
            <a:off x="1480926" y="1367296"/>
            <a:ext cx="104957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/>
              <a:t>Thema-avond 7 november: biodiversiteit, ideeën ingeleverd, uitvoering in 2024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Thema-avond 7 februari: regenwater, lust of last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Watervriendelijke tuinenochtend: 15 april 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Afkoppelcoaches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Informatie via nieuwsbrief en site, bijvoorbeeld tuintellingen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Initiatieven zoals vergroening hoek Oude Baan/Debussylaan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Groene burger van het jaar, zoals ook in 2022 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4656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Template2.pptx" id="{32AC0E5E-8995-4718-97AC-741C3E1E4348}" vid="{5721ADC6-3C94-4404-91FA-D06DB83063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PresentatieTemplate2</Template>
  <TotalTime>7003</TotalTime>
  <Words>130</Words>
  <Application>Microsoft Office PowerPoint</Application>
  <PresentationFormat>Breedbeeld</PresentationFormat>
  <Paragraphs>51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Werkgroep Groen 2024</vt:lpstr>
      <vt:lpstr>Werkgroep Groen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Hendrik-Jan Melissen</dc:creator>
  <cp:lastModifiedBy>Maria van der Sommen Sommen</cp:lastModifiedBy>
  <cp:revision>83</cp:revision>
  <cp:lastPrinted>2024-01-28T15:59:39Z</cp:lastPrinted>
  <dcterms:created xsi:type="dcterms:W3CDTF">2023-01-05T19:38:07Z</dcterms:created>
  <dcterms:modified xsi:type="dcterms:W3CDTF">2024-05-24T05:46:43Z</dcterms:modified>
</cp:coreProperties>
</file>