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83" r:id="rId2"/>
    <p:sldId id="287" r:id="rId3"/>
    <p:sldId id="288" r:id="rId4"/>
    <p:sldId id="294" r:id="rId5"/>
    <p:sldId id="289" r:id="rId6"/>
    <p:sldId id="295" r:id="rId7"/>
    <p:sldId id="297" r:id="rId8"/>
    <p:sldId id="291" r:id="rId9"/>
    <p:sldId id="298" r:id="rId10"/>
    <p:sldId id="296" r:id="rId11"/>
    <p:sldId id="292" r:id="rId12"/>
    <p:sldId id="293" r:id="rId13"/>
  </p:sldIdLst>
  <p:sldSz cx="12192000" cy="6858000"/>
  <p:notesSz cx="6858000" cy="9144000"/>
  <p:custDataLst>
    <p:tags r:id="rId16"/>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set 's-Hertogenbosch" id="{475700AD-E78B-4350-9699-349DFA2AF077}">
          <p14:sldIdLst>
            <p14:sldId id="283"/>
            <p14:sldId id="287"/>
            <p14:sldId id="288"/>
            <p14:sldId id="294"/>
            <p14:sldId id="289"/>
            <p14:sldId id="295"/>
            <p14:sldId id="297"/>
            <p14:sldId id="291"/>
            <p14:sldId id="298"/>
            <p14:sldId id="296"/>
            <p14:sldId id="292"/>
            <p14:sldId id="29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lle de Korte" initials="JdK" lastIdx="1" clrIdx="0">
    <p:extLst>
      <p:ext uri="{19B8F6BF-5375-455C-9EA6-DF929625EA0E}">
        <p15:presenceInfo xmlns:p15="http://schemas.microsoft.com/office/powerpoint/2012/main" userId="S-1-5-21-2890558824-3927818043-3374662254-1152" providerId="AD"/>
      </p:ext>
    </p:extLst>
  </p:cmAuthor>
  <p:cmAuthor id="2" name="Kelly Kok" initials="KK" lastIdx="1" clrIdx="1">
    <p:extLst>
      <p:ext uri="{19B8F6BF-5375-455C-9EA6-DF929625EA0E}">
        <p15:presenceInfo xmlns:p15="http://schemas.microsoft.com/office/powerpoint/2012/main" userId="S-1-5-21-2890558824-3927818043-3374662254-12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9E8A"/>
    <a:srgbClr val="E6E6E6"/>
    <a:srgbClr val="DEE2ED"/>
    <a:srgbClr val="32568F"/>
    <a:srgbClr val="1E3877"/>
    <a:srgbClr val="D1D3D4"/>
    <a:srgbClr val="ED1D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5329" autoAdjust="0"/>
  </p:normalViewPr>
  <p:slideViewPr>
    <p:cSldViewPr snapToGrid="0" showGuides="1">
      <p:cViewPr varScale="1">
        <p:scale>
          <a:sx n="66" d="100"/>
          <a:sy n="66" d="100"/>
        </p:scale>
        <p:origin x="546" y="72"/>
      </p:cViewPr>
      <p:guideLst/>
    </p:cSldViewPr>
  </p:slideViewPr>
  <p:notesTextViewPr>
    <p:cViewPr>
      <p:scale>
        <a:sx n="1" d="1"/>
        <a:sy n="1" d="1"/>
      </p:scale>
      <p:origin x="0" y="0"/>
    </p:cViewPr>
  </p:notesTextViewPr>
  <p:sorterViewPr>
    <p:cViewPr>
      <p:scale>
        <a:sx n="100" d="100"/>
        <a:sy n="100" d="100"/>
      </p:scale>
      <p:origin x="0" y="-252"/>
    </p:cViewPr>
  </p:sorterViewPr>
  <p:notesViewPr>
    <p:cSldViewPr snapToGrid="0" showGuides="1">
      <p:cViewPr varScale="1">
        <p:scale>
          <a:sx n="80" d="100"/>
          <a:sy n="80" d="100"/>
        </p:scale>
        <p:origin x="391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xmlns="" id="{790FD16C-8895-420F-A8EA-49A46C0B97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a:extLst>
              <a:ext uri="{FF2B5EF4-FFF2-40B4-BE49-F238E27FC236}">
                <a16:creationId xmlns:a16="http://schemas.microsoft.com/office/drawing/2014/main" xmlns="" id="{3700728C-ECC4-4B3A-8BFF-86F26773B0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FEACA9-F0E6-4B7E-B44F-E42487D7D50E}" type="datetimeFigureOut">
              <a:rPr lang="en-US" smtClean="0"/>
              <a:t>2/25/2019</a:t>
            </a:fld>
            <a:endParaRPr lang="en-US"/>
          </a:p>
        </p:txBody>
      </p:sp>
      <p:sp>
        <p:nvSpPr>
          <p:cNvPr id="4" name="Tijdelijke aanduiding voor voettekst 3">
            <a:extLst>
              <a:ext uri="{FF2B5EF4-FFF2-40B4-BE49-F238E27FC236}">
                <a16:creationId xmlns:a16="http://schemas.microsoft.com/office/drawing/2014/main" xmlns="" id="{72BF263F-937E-45F8-8B87-C3897AF9CC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Tijdelijke aanduiding voor dianummer 4">
            <a:extLst>
              <a:ext uri="{FF2B5EF4-FFF2-40B4-BE49-F238E27FC236}">
                <a16:creationId xmlns:a16="http://schemas.microsoft.com/office/drawing/2014/main" xmlns="" id="{FAC4AB41-049A-45F6-8400-96B8E558F0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3719E2-4BAC-4A20-AFDE-2A2DE3B6FB6C}" type="slidenum">
              <a:rPr lang="en-US" smtClean="0"/>
              <a:t>‹nr.›</a:t>
            </a:fld>
            <a:endParaRPr lang="en-US"/>
          </a:p>
        </p:txBody>
      </p:sp>
    </p:spTree>
    <p:extLst>
      <p:ext uri="{BB962C8B-B14F-4D97-AF65-F5344CB8AC3E}">
        <p14:creationId xmlns:p14="http://schemas.microsoft.com/office/powerpoint/2010/main" val="1712397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7E9904-312C-4E6F-8F31-48A38C65A6EC}" type="datetimeFigureOut">
              <a:rPr lang="nl-NL" smtClean="0"/>
              <a:t>25-2-2019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8A791-D8E8-4C23-A528-EAEB42DC40E7}" type="slidenum">
              <a:rPr lang="nl-NL" smtClean="0"/>
              <a:t>‹nr.›</a:t>
            </a:fld>
            <a:endParaRPr lang="nl-NL"/>
          </a:p>
        </p:txBody>
      </p:sp>
    </p:spTree>
    <p:extLst>
      <p:ext uri="{BB962C8B-B14F-4D97-AF65-F5344CB8AC3E}">
        <p14:creationId xmlns:p14="http://schemas.microsoft.com/office/powerpoint/2010/main" val="939037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Wijkraad</a:t>
            </a:r>
            <a:r>
              <a:rPr lang="nl-NL" baseline="0" dirty="0" smtClean="0"/>
              <a:t> wil graag de discussie met u voeren over toekomst van Molenhoek:</a:t>
            </a:r>
          </a:p>
          <a:p>
            <a:r>
              <a:rPr lang="nl-NL" dirty="0" smtClean="0"/>
              <a:t>Wat moeten we verwachten van de wijk over 10 jaar?</a:t>
            </a:r>
            <a:endParaRPr lang="nl-NL" dirty="0"/>
          </a:p>
        </p:txBody>
      </p:sp>
      <p:sp>
        <p:nvSpPr>
          <p:cNvPr id="4" name="Tijdelijke aanduiding voor dianummer 3"/>
          <p:cNvSpPr>
            <a:spLocks noGrp="1"/>
          </p:cNvSpPr>
          <p:nvPr>
            <p:ph type="sldNum" sz="quarter" idx="10"/>
          </p:nvPr>
        </p:nvSpPr>
        <p:spPr/>
        <p:txBody>
          <a:bodyPr/>
          <a:lstStyle/>
          <a:p>
            <a:fld id="{EA88A791-D8E8-4C23-A528-EAEB42DC40E7}" type="slidenum">
              <a:rPr lang="nl-NL" smtClean="0"/>
              <a:t>1</a:t>
            </a:fld>
            <a:endParaRPr lang="nl-NL"/>
          </a:p>
        </p:txBody>
      </p:sp>
    </p:spTree>
    <p:extLst>
      <p:ext uri="{BB962C8B-B14F-4D97-AF65-F5344CB8AC3E}">
        <p14:creationId xmlns:p14="http://schemas.microsoft.com/office/powerpoint/2010/main" val="224479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Opzet presentatie: Molenhoek</a:t>
            </a:r>
            <a:r>
              <a:rPr lang="nl-NL" baseline="0" dirty="0" smtClean="0"/>
              <a:t> anno 2019</a:t>
            </a:r>
          </a:p>
          <a:p>
            <a:r>
              <a:rPr lang="nl-NL" dirty="0" smtClean="0"/>
              <a:t>Doorkijk toekomst: 2030</a:t>
            </a:r>
          </a:p>
          <a:p>
            <a:r>
              <a:rPr lang="nl-NL" dirty="0" smtClean="0"/>
              <a:t>Afsluiten met stellingen rondom thema:</a:t>
            </a:r>
            <a:r>
              <a:rPr lang="nl-NL" baseline="0" dirty="0" smtClean="0"/>
              <a:t> Molenhoek zorgzame wijk</a:t>
            </a:r>
          </a:p>
          <a:p>
            <a:endParaRPr lang="nl-NL" dirty="0"/>
          </a:p>
        </p:txBody>
      </p:sp>
      <p:sp>
        <p:nvSpPr>
          <p:cNvPr id="4" name="Tijdelijke aanduiding voor dianummer 3"/>
          <p:cNvSpPr>
            <a:spLocks noGrp="1"/>
          </p:cNvSpPr>
          <p:nvPr>
            <p:ph type="sldNum" sz="quarter" idx="10"/>
          </p:nvPr>
        </p:nvSpPr>
        <p:spPr/>
        <p:txBody>
          <a:bodyPr/>
          <a:lstStyle/>
          <a:p>
            <a:fld id="{EA88A791-D8E8-4C23-A528-EAEB42DC40E7}" type="slidenum">
              <a:rPr lang="nl-NL" smtClean="0"/>
              <a:t>2</a:t>
            </a:fld>
            <a:endParaRPr lang="nl-NL"/>
          </a:p>
        </p:txBody>
      </p:sp>
    </p:spTree>
    <p:extLst>
      <p:ext uri="{BB962C8B-B14F-4D97-AF65-F5344CB8AC3E}">
        <p14:creationId xmlns:p14="http://schemas.microsoft.com/office/powerpoint/2010/main" val="858561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Aandeel koop: 88%;</a:t>
            </a:r>
            <a:r>
              <a:rPr lang="nl-NL" baseline="0" dirty="0" smtClean="0"/>
              <a:t> 81%; 57%</a:t>
            </a:r>
          </a:p>
          <a:p>
            <a:r>
              <a:rPr lang="nl-NL" baseline="0" dirty="0" smtClean="0"/>
              <a:t>Aandeel (half)vrijstaand: 65%; 51%; 21% </a:t>
            </a:r>
          </a:p>
          <a:p>
            <a:endParaRPr lang="nl-NL" dirty="0"/>
          </a:p>
        </p:txBody>
      </p:sp>
      <p:sp>
        <p:nvSpPr>
          <p:cNvPr id="4" name="Tijdelijke aanduiding voor dianummer 3"/>
          <p:cNvSpPr>
            <a:spLocks noGrp="1"/>
          </p:cNvSpPr>
          <p:nvPr>
            <p:ph type="sldNum" sz="quarter" idx="10"/>
          </p:nvPr>
        </p:nvSpPr>
        <p:spPr/>
        <p:txBody>
          <a:bodyPr/>
          <a:lstStyle/>
          <a:p>
            <a:fld id="{EA88A791-D8E8-4C23-A528-EAEB42DC40E7}" type="slidenum">
              <a:rPr lang="nl-NL" smtClean="0"/>
              <a:t>5</a:t>
            </a:fld>
            <a:endParaRPr lang="nl-NL"/>
          </a:p>
        </p:txBody>
      </p:sp>
    </p:spTree>
    <p:extLst>
      <p:ext uri="{BB962C8B-B14F-4D97-AF65-F5344CB8AC3E}">
        <p14:creationId xmlns:p14="http://schemas.microsoft.com/office/powerpoint/2010/main" val="3062294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Rapportcijfer woning: 8,2; 7,9</a:t>
            </a:r>
          </a:p>
          <a:p>
            <a:r>
              <a:rPr lang="nl-NL" dirty="0" smtClean="0"/>
              <a:t>Rapportcijfer</a:t>
            </a:r>
            <a:r>
              <a:rPr lang="nl-NL" baseline="0" dirty="0" smtClean="0"/>
              <a:t> woonomgeving: 8,0; 7,5</a:t>
            </a:r>
          </a:p>
          <a:p>
            <a:endParaRPr lang="nl-NL" baseline="0" dirty="0" smtClean="0"/>
          </a:p>
          <a:p>
            <a:r>
              <a:rPr lang="nl-NL" baseline="0" dirty="0" smtClean="0"/>
              <a:t>Mantelzorgers </a:t>
            </a:r>
            <a:r>
              <a:rPr lang="nl-NL" baseline="0" dirty="0" err="1" smtClean="0"/>
              <a:t>sH</a:t>
            </a:r>
            <a:r>
              <a:rPr lang="nl-NL" baseline="0" dirty="0" smtClean="0"/>
              <a:t>: 22%</a:t>
            </a:r>
          </a:p>
          <a:p>
            <a:r>
              <a:rPr lang="nl-NL" dirty="0" smtClean="0"/>
              <a:t>Vrijwilligers </a:t>
            </a:r>
            <a:r>
              <a:rPr lang="nl-NL" dirty="0" err="1" smtClean="0"/>
              <a:t>sH</a:t>
            </a:r>
            <a:r>
              <a:rPr lang="nl-NL" dirty="0" smtClean="0"/>
              <a:t>: 36%</a:t>
            </a:r>
            <a:endParaRPr lang="nl-NL" dirty="0"/>
          </a:p>
        </p:txBody>
      </p:sp>
      <p:sp>
        <p:nvSpPr>
          <p:cNvPr id="4" name="Tijdelijke aanduiding voor dianummer 3"/>
          <p:cNvSpPr>
            <a:spLocks noGrp="1"/>
          </p:cNvSpPr>
          <p:nvPr>
            <p:ph type="sldNum" sz="quarter" idx="10"/>
          </p:nvPr>
        </p:nvSpPr>
        <p:spPr/>
        <p:txBody>
          <a:bodyPr/>
          <a:lstStyle/>
          <a:p>
            <a:fld id="{EA88A791-D8E8-4C23-A528-EAEB42DC40E7}" type="slidenum">
              <a:rPr lang="nl-NL" smtClean="0"/>
              <a:t>6</a:t>
            </a:fld>
            <a:endParaRPr lang="nl-NL"/>
          </a:p>
        </p:txBody>
      </p:sp>
    </p:spTree>
    <p:extLst>
      <p:ext uri="{BB962C8B-B14F-4D97-AF65-F5344CB8AC3E}">
        <p14:creationId xmlns:p14="http://schemas.microsoft.com/office/powerpoint/2010/main" val="2105338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A88A791-D8E8-4C23-A528-EAEB42DC40E7}" type="slidenum">
              <a:rPr lang="nl-NL" smtClean="0"/>
              <a:t>7</a:t>
            </a:fld>
            <a:endParaRPr lang="nl-NL"/>
          </a:p>
        </p:txBody>
      </p:sp>
    </p:spTree>
    <p:extLst>
      <p:ext uri="{BB962C8B-B14F-4D97-AF65-F5344CB8AC3E}">
        <p14:creationId xmlns:p14="http://schemas.microsoft.com/office/powerpoint/2010/main" val="1343374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Afgelopen 10 jaar zo’n 250 nieuwe woningen</a:t>
            </a:r>
          </a:p>
          <a:p>
            <a:endParaRPr lang="nl-NL" dirty="0" smtClean="0"/>
          </a:p>
          <a:p>
            <a:r>
              <a:rPr lang="nl-NL" dirty="0" smtClean="0"/>
              <a:t>Nieuwbouw komende jaren De Hoef noord (huur gestapeld (56) en koop grondgebonden (48))</a:t>
            </a:r>
          </a:p>
          <a:p>
            <a:endParaRPr lang="nl-NL" dirty="0"/>
          </a:p>
        </p:txBody>
      </p:sp>
      <p:sp>
        <p:nvSpPr>
          <p:cNvPr id="4" name="Tijdelijke aanduiding voor dianummer 3"/>
          <p:cNvSpPr>
            <a:spLocks noGrp="1"/>
          </p:cNvSpPr>
          <p:nvPr>
            <p:ph type="sldNum" sz="quarter" idx="10"/>
          </p:nvPr>
        </p:nvSpPr>
        <p:spPr/>
        <p:txBody>
          <a:bodyPr/>
          <a:lstStyle/>
          <a:p>
            <a:fld id="{EA88A791-D8E8-4C23-A528-EAEB42DC40E7}" type="slidenum">
              <a:rPr lang="nl-NL" smtClean="0"/>
              <a:t>9</a:t>
            </a:fld>
            <a:endParaRPr lang="nl-NL"/>
          </a:p>
        </p:txBody>
      </p:sp>
    </p:spTree>
    <p:extLst>
      <p:ext uri="{BB962C8B-B14F-4D97-AF65-F5344CB8AC3E}">
        <p14:creationId xmlns:p14="http://schemas.microsoft.com/office/powerpoint/2010/main" val="385610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Vergrijzing in Molenhoek</a:t>
            </a:r>
            <a:r>
              <a:rPr lang="nl-NL" baseline="0" dirty="0" smtClean="0"/>
              <a:t> loopt ‘voor’ op ontwikkeling van ‘s-Hertogenbosch. </a:t>
            </a:r>
          </a:p>
          <a:p>
            <a:r>
              <a:rPr lang="nl-NL" baseline="0" dirty="0" smtClean="0"/>
              <a:t>In de periode 2010-2019 is aantal 65-plussers in Molenhoek veel sterker gestegen dan het Bossche gemiddelde. In de periode 2019-2030 zal juist in </a:t>
            </a:r>
            <a:r>
              <a:rPr lang="nl-NL" baseline="0" dirty="0" err="1" smtClean="0"/>
              <a:t>sH</a:t>
            </a:r>
            <a:r>
              <a:rPr lang="nl-NL" baseline="0" dirty="0" smtClean="0"/>
              <a:t> het aantal ouderen sterker toenemen (+30%).   </a:t>
            </a:r>
          </a:p>
          <a:p>
            <a:endParaRPr lang="nl-NL" dirty="0"/>
          </a:p>
        </p:txBody>
      </p:sp>
      <p:sp>
        <p:nvSpPr>
          <p:cNvPr id="4" name="Tijdelijke aanduiding voor dianummer 3"/>
          <p:cNvSpPr>
            <a:spLocks noGrp="1"/>
          </p:cNvSpPr>
          <p:nvPr>
            <p:ph type="sldNum" sz="quarter" idx="10"/>
          </p:nvPr>
        </p:nvSpPr>
        <p:spPr/>
        <p:txBody>
          <a:bodyPr/>
          <a:lstStyle/>
          <a:p>
            <a:fld id="{EA88A791-D8E8-4C23-A528-EAEB42DC40E7}" type="slidenum">
              <a:rPr lang="nl-NL" smtClean="0"/>
              <a:t>10</a:t>
            </a:fld>
            <a:endParaRPr lang="nl-NL"/>
          </a:p>
        </p:txBody>
      </p:sp>
    </p:spTree>
    <p:extLst>
      <p:ext uri="{BB962C8B-B14F-4D97-AF65-F5344CB8AC3E}">
        <p14:creationId xmlns:p14="http://schemas.microsoft.com/office/powerpoint/2010/main" val="71275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periode 2010-2019 is aandeel 1p </a:t>
            </a:r>
            <a:r>
              <a:rPr lang="nl-NL" dirty="0" err="1" smtClean="0"/>
              <a:t>hh</a:t>
            </a:r>
            <a:r>
              <a:rPr lang="nl-NL" dirty="0" smtClean="0"/>
              <a:t> in</a:t>
            </a:r>
            <a:r>
              <a:rPr lang="nl-NL" baseline="0" dirty="0" smtClean="0"/>
              <a:t> Molenhoek zeer sterk toegenomen.</a:t>
            </a:r>
          </a:p>
          <a:p>
            <a:r>
              <a:rPr lang="nl-NL" baseline="0" dirty="0" smtClean="0"/>
              <a:t>In 2010 bestond 18% van alle huishoudens uit een persoon. In 2019 is dit 27%. </a:t>
            </a:r>
          </a:p>
          <a:p>
            <a:endParaRPr lang="nl-NL" dirty="0"/>
          </a:p>
        </p:txBody>
      </p:sp>
      <p:sp>
        <p:nvSpPr>
          <p:cNvPr id="4" name="Tijdelijke aanduiding voor dianummer 3"/>
          <p:cNvSpPr>
            <a:spLocks noGrp="1"/>
          </p:cNvSpPr>
          <p:nvPr>
            <p:ph type="sldNum" sz="quarter" idx="10"/>
          </p:nvPr>
        </p:nvSpPr>
        <p:spPr/>
        <p:txBody>
          <a:bodyPr/>
          <a:lstStyle/>
          <a:p>
            <a:fld id="{EA88A791-D8E8-4C23-A528-EAEB42DC40E7}" type="slidenum">
              <a:rPr lang="nl-NL" smtClean="0"/>
              <a:t>11</a:t>
            </a:fld>
            <a:endParaRPr lang="nl-NL"/>
          </a:p>
        </p:txBody>
      </p:sp>
    </p:spTree>
    <p:extLst>
      <p:ext uri="{BB962C8B-B14F-4D97-AF65-F5344CB8AC3E}">
        <p14:creationId xmlns:p14="http://schemas.microsoft.com/office/powerpoint/2010/main" val="3077360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slide (blauw)">
    <p:spTree>
      <p:nvGrpSpPr>
        <p:cNvPr id="1" name=""/>
        <p:cNvGrpSpPr/>
        <p:nvPr/>
      </p:nvGrpSpPr>
      <p:grpSpPr>
        <a:xfrm>
          <a:off x="0" y="0"/>
          <a:ext cx="0" cy="0"/>
          <a:chOff x="0" y="0"/>
          <a:chExt cx="0" cy="0"/>
        </a:xfrm>
      </p:grpSpPr>
      <p:sp>
        <p:nvSpPr>
          <p:cNvPr id="87" name="Achtergrond">
            <a:extLst>
              <a:ext uri="{FF2B5EF4-FFF2-40B4-BE49-F238E27FC236}">
                <a16:creationId xmlns:a16="http://schemas.microsoft.com/office/drawing/2014/main" xmlns="" id="{E56EE332-3585-49B6-BE46-CC2079F8F813}"/>
              </a:ext>
            </a:extLst>
          </p:cNvPr>
          <p:cNvSpPr/>
          <p:nvPr userDrawn="1"/>
        </p:nvSpPr>
        <p:spPr>
          <a:xfrm>
            <a:off x="0" y="844914"/>
            <a:ext cx="12202750" cy="60130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6" name="Gouden lijn">
            <a:extLst>
              <a:ext uri="{FF2B5EF4-FFF2-40B4-BE49-F238E27FC236}">
                <a16:creationId xmlns:a16="http://schemas.microsoft.com/office/drawing/2014/main" xmlns="" id="{07FFCEC0-ABB5-4A76-A7E4-74506CE6AC87}"/>
              </a:ext>
            </a:extLst>
          </p:cNvPr>
          <p:cNvSpPr/>
          <p:nvPr userDrawn="1"/>
        </p:nvSpPr>
        <p:spPr>
          <a:xfrm>
            <a:off x="-1" y="819132"/>
            <a:ext cx="12202751" cy="25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Kroon">
            <a:extLst>
              <a:ext uri="{FF2B5EF4-FFF2-40B4-BE49-F238E27FC236}">
                <a16:creationId xmlns:a16="http://schemas.microsoft.com/office/drawing/2014/main" xmlns="" id="{F29518B6-5FC3-44ED-ACF9-CBACFF8666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336"/>
          <a:stretch/>
        </p:blipFill>
        <p:spPr>
          <a:xfrm>
            <a:off x="0" y="1656144"/>
            <a:ext cx="4061930" cy="5133277"/>
          </a:xfrm>
          <a:prstGeom prst="rect">
            <a:avLst/>
          </a:prstGeom>
        </p:spPr>
      </p:pic>
      <p:sp>
        <p:nvSpPr>
          <p:cNvPr id="5" name="Slidenaam"/>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Titel slide (blauw)</a:t>
            </a:r>
          </a:p>
        </p:txBody>
      </p:sp>
      <p:sp>
        <p:nvSpPr>
          <p:cNvPr id="85" name="Subtitel">
            <a:extLst>
              <a:ext uri="{FF2B5EF4-FFF2-40B4-BE49-F238E27FC236}">
                <a16:creationId xmlns:a16="http://schemas.microsoft.com/office/drawing/2014/main" xmlns="" id="{ABBAB5FE-FF44-4C43-B285-08051429F646}"/>
              </a:ext>
            </a:extLst>
          </p:cNvPr>
          <p:cNvSpPr>
            <a:spLocks noGrp="1"/>
          </p:cNvSpPr>
          <p:nvPr userDrawn="1">
            <p:ph type="body" sz="quarter" idx="14" hasCustomPrompt="1"/>
          </p:nvPr>
        </p:nvSpPr>
        <p:spPr>
          <a:xfrm>
            <a:off x="599622" y="3437397"/>
            <a:ext cx="10989114" cy="555625"/>
          </a:xfrm>
        </p:spPr>
        <p:txBody>
          <a:bodyPr/>
          <a:lstStyle>
            <a:lvl1pPr marL="0" indent="0">
              <a:buNone/>
              <a:defRPr sz="2500" spc="0" baseline="0">
                <a:solidFill>
                  <a:schemeClr val="bg1"/>
                </a:solidFill>
              </a:defRPr>
            </a:lvl1pPr>
          </a:lstStyle>
          <a:p>
            <a:pPr lvl="0"/>
            <a:r>
              <a:rPr lang="nl-NL" dirty="0"/>
              <a:t>Subtitel</a:t>
            </a:r>
          </a:p>
        </p:txBody>
      </p:sp>
      <p:sp>
        <p:nvSpPr>
          <p:cNvPr id="80" name="Titel">
            <a:extLst>
              <a:ext uri="{FF2B5EF4-FFF2-40B4-BE49-F238E27FC236}">
                <a16:creationId xmlns:a16="http://schemas.microsoft.com/office/drawing/2014/main" xmlns="" id="{A854FDEF-3FF4-4F9E-984F-C653B6D83BDD}"/>
              </a:ext>
            </a:extLst>
          </p:cNvPr>
          <p:cNvSpPr>
            <a:spLocks noGrp="1"/>
          </p:cNvSpPr>
          <p:nvPr userDrawn="1">
            <p:ph type="body" sz="quarter" idx="13" hasCustomPrompt="1"/>
          </p:nvPr>
        </p:nvSpPr>
        <p:spPr>
          <a:xfrm>
            <a:off x="599536" y="2775138"/>
            <a:ext cx="10989114" cy="762000"/>
          </a:xfrm>
        </p:spPr>
        <p:txBody>
          <a:bodyPr/>
          <a:lstStyle>
            <a:lvl1pPr marL="0" indent="0">
              <a:buNone/>
              <a:defRPr sz="4500" spc="0" baseline="0">
                <a:solidFill>
                  <a:schemeClr val="bg1"/>
                </a:solidFill>
                <a:latin typeface="+mj-lt"/>
              </a:defRPr>
            </a:lvl1pPr>
          </a:lstStyle>
          <a:p>
            <a:pPr lvl="0"/>
            <a:r>
              <a:rPr lang="nl-NL" dirty="0"/>
              <a:t>Titel</a:t>
            </a:r>
          </a:p>
        </p:txBody>
      </p:sp>
      <p:sp>
        <p:nvSpPr>
          <p:cNvPr id="2" name="Datum"/>
          <p:cNvSpPr>
            <a:spLocks noGrp="1"/>
          </p:cNvSpPr>
          <p:nvPr userDrawn="1">
            <p:ph type="dt" sz="half" idx="10"/>
          </p:nvPr>
        </p:nvSpPr>
        <p:spPr>
          <a:xfrm>
            <a:off x="600967" y="234417"/>
            <a:ext cx="2044700" cy="365125"/>
          </a:xfrm>
          <a:prstGeom prst="rect">
            <a:avLst/>
          </a:prstGeom>
        </p:spPr>
        <p:txBody>
          <a:bodyPr lIns="0" rIns="0" anchor="ctr" anchorCtr="0"/>
          <a:lstStyle>
            <a:lvl1pPr>
              <a:defRPr sz="1200">
                <a:solidFill>
                  <a:schemeClr val="tx2"/>
                </a:solidFill>
                <a:latin typeface="HelveNue  (Hoofdtekst)"/>
              </a:defRPr>
            </a:lvl1pPr>
          </a:lstStyle>
          <a:p>
            <a:endParaRPr lang="nl-NL" dirty="0"/>
          </a:p>
        </p:txBody>
      </p:sp>
    </p:spTree>
    <p:extLst>
      <p:ext uri="{BB962C8B-B14F-4D97-AF65-F5344CB8AC3E}">
        <p14:creationId xmlns:p14="http://schemas.microsoft.com/office/powerpoint/2010/main" val="344576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animEffect transition="in" filter="fade">
                                      <p:cBhvr>
                                        <p:cTn id="7" dur="1000"/>
                                        <p:tgtEl>
                                          <p:spTgt spid="8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5">
                                            <p:txEl>
                                              <p:pRg st="0" end="0"/>
                                            </p:txEl>
                                          </p:spTgt>
                                        </p:tgtEl>
                                        <p:attrNameLst>
                                          <p:attrName>style.visibility</p:attrName>
                                        </p:attrNameLst>
                                      </p:cBhvr>
                                      <p:to>
                                        <p:strVal val="visible"/>
                                      </p:to>
                                    </p:set>
                                    <p:animEffect transition="in" filter="fade">
                                      <p:cBhvr>
                                        <p:cTn id="10" dur="1000"/>
                                        <p:tgtEl>
                                          <p:spTgt spid="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uild="p">
        <p:tmplLst>
          <p:tmpl lvl="1">
            <p:tnLst>
              <p:par>
                <p:cTn presetID="10" presetClass="entr" presetSubtype="0" fill="hold" nodeType="withEffect">
                  <p:stCondLst>
                    <p:cond delay="0"/>
                  </p:stCondLst>
                  <p:childTnLst>
                    <p:set>
                      <p:cBhvr>
                        <p:cTn dur="1" fill="hold">
                          <p:stCondLst>
                            <p:cond delay="0"/>
                          </p:stCondLst>
                        </p:cTn>
                        <p:tgtEl>
                          <p:spTgt spid="85"/>
                        </p:tgtEl>
                        <p:attrNameLst>
                          <p:attrName>style.visibility</p:attrName>
                        </p:attrNameLst>
                      </p:cBhvr>
                      <p:to>
                        <p:strVal val="visible"/>
                      </p:to>
                    </p:set>
                    <p:animEffect transition="in" filter="fade">
                      <p:cBhvr>
                        <p:cTn dur="1000"/>
                        <p:tgtEl>
                          <p:spTgt spid="85"/>
                        </p:tgtEl>
                      </p:cBhvr>
                    </p:animEffect>
                  </p:childTnLst>
                </p:cTn>
              </p:par>
            </p:tnLst>
          </p:tmpl>
        </p:tmplLst>
      </p:bldP>
      <p:bldP spid="80" grpId="0" build="p">
        <p:tmplLst>
          <p:tmpl lvl="1">
            <p:tnLst>
              <p:par>
                <p:cTn presetID="10" presetClass="entr" presetSubtype="0" fill="hold" nodeType="with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fade">
                      <p:cBhvr>
                        <p:cTn dur="1000"/>
                        <p:tgtEl>
                          <p:spTgt spid="80"/>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100% (Blauw)">
    <p:spTree>
      <p:nvGrpSpPr>
        <p:cNvPr id="1" name=""/>
        <p:cNvGrpSpPr/>
        <p:nvPr/>
      </p:nvGrpSpPr>
      <p:grpSpPr>
        <a:xfrm>
          <a:off x="0" y="0"/>
          <a:ext cx="0" cy="0"/>
          <a:chOff x="0" y="0"/>
          <a:chExt cx="0" cy="0"/>
        </a:xfrm>
      </p:grpSpPr>
      <p:sp>
        <p:nvSpPr>
          <p:cNvPr id="5" name="Slidenaam"/>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Tekst 100% (Blauw)</a:t>
            </a:r>
          </a:p>
        </p:txBody>
      </p:sp>
      <p:sp>
        <p:nvSpPr>
          <p:cNvPr id="18" name="Achtergrond kleur">
            <a:extLst>
              <a:ext uri="{FF2B5EF4-FFF2-40B4-BE49-F238E27FC236}">
                <a16:creationId xmlns:a16="http://schemas.microsoft.com/office/drawing/2014/main" xmlns="" id="{BB052C9D-786F-4564-8118-8A06B2CB657C}"/>
              </a:ext>
            </a:extLst>
          </p:cNvPr>
          <p:cNvSpPr/>
          <p:nvPr userDrawn="1"/>
        </p:nvSpPr>
        <p:spPr>
          <a:xfrm>
            <a:off x="-10750" y="0"/>
            <a:ext cx="122135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Cover logo">
            <a:extLst>
              <a:ext uri="{FF2B5EF4-FFF2-40B4-BE49-F238E27FC236}">
                <a16:creationId xmlns:a16="http://schemas.microsoft.com/office/drawing/2014/main" xmlns="" id="{B113AE05-42EC-4551-BF94-C4AAF305FC37}"/>
              </a:ext>
            </a:extLst>
          </p:cNvPr>
          <p:cNvSpPr/>
          <p:nvPr userDrawn="1"/>
        </p:nvSpPr>
        <p:spPr>
          <a:xfrm>
            <a:off x="9588500" y="0"/>
            <a:ext cx="2614250" cy="8161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Hoekje">
            <a:extLst>
              <a:ext uri="{FF2B5EF4-FFF2-40B4-BE49-F238E27FC236}">
                <a16:creationId xmlns:a16="http://schemas.microsoft.com/office/drawing/2014/main" xmlns="" id="{FA0DAD5F-177D-4402-A0A1-43FD6E2842D4}"/>
              </a:ext>
            </a:extLst>
          </p:cNvPr>
          <p:cNvSpPr/>
          <p:nvPr userDrawn="1"/>
        </p:nvSpPr>
        <p:spPr>
          <a:xfrm>
            <a:off x="-86" y="1133522"/>
            <a:ext cx="203445" cy="754989"/>
          </a:xfrm>
          <a:custGeom>
            <a:avLst/>
            <a:gdLst>
              <a:gd name="connsiteX0" fmla="*/ 0 w 203445"/>
              <a:gd name="connsiteY0" fmla="*/ 0 h 754989"/>
              <a:gd name="connsiteX1" fmla="*/ 203445 w 203445"/>
              <a:gd name="connsiteY1" fmla="*/ 374636 h 754989"/>
              <a:gd name="connsiteX2" fmla="*/ 0 w 203445"/>
              <a:gd name="connsiteY2" fmla="*/ 754989 h 754989"/>
              <a:gd name="connsiteX3" fmla="*/ 0 w 203445"/>
              <a:gd name="connsiteY3" fmla="*/ 0 h 754989"/>
            </a:gdLst>
            <a:ahLst/>
            <a:cxnLst>
              <a:cxn ang="0">
                <a:pos x="connsiteX0" y="connsiteY0"/>
              </a:cxn>
              <a:cxn ang="0">
                <a:pos x="connsiteX1" y="connsiteY1"/>
              </a:cxn>
              <a:cxn ang="0">
                <a:pos x="connsiteX2" y="connsiteY2"/>
              </a:cxn>
              <a:cxn ang="0">
                <a:pos x="connsiteX3" y="connsiteY3"/>
              </a:cxn>
            </a:cxnLst>
            <a:rect l="l" t="t" r="r" b="b"/>
            <a:pathLst>
              <a:path w="203445" h="754989">
                <a:moveTo>
                  <a:pt x="0" y="0"/>
                </a:moveTo>
                <a:lnTo>
                  <a:pt x="203445" y="374636"/>
                </a:lnTo>
                <a:lnTo>
                  <a:pt x="0" y="7549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
            <a:extLst>
              <a:ext uri="{FF2B5EF4-FFF2-40B4-BE49-F238E27FC236}">
                <a16:creationId xmlns:a16="http://schemas.microsoft.com/office/drawing/2014/main" xmlns="" id="{EAC50177-58E0-4B26-8E7D-16E47B75248C}"/>
              </a:ext>
            </a:extLst>
          </p:cNvPr>
          <p:cNvSpPr>
            <a:spLocks noGrp="1"/>
          </p:cNvSpPr>
          <p:nvPr>
            <p:ph type="body" sz="quarter" idx="16" hasCustomPrompt="1"/>
          </p:nvPr>
        </p:nvSpPr>
        <p:spPr>
          <a:xfrm>
            <a:off x="1206498" y="2067560"/>
            <a:ext cx="10377151" cy="4188829"/>
          </a:xfrm>
        </p:spPr>
        <p:txBody>
          <a:bodyPr/>
          <a:lstStyle>
            <a:lvl1pPr marL="0" indent="0">
              <a:lnSpc>
                <a:spcPct val="85000"/>
              </a:lnSpc>
              <a:buFontTx/>
              <a:buNone/>
              <a:defRPr sz="1900" b="0" baseline="0">
                <a:solidFill>
                  <a:schemeClr val="bg1"/>
                </a:solidFill>
              </a:defRPr>
            </a:lvl1pPr>
            <a:lvl2pPr>
              <a:lnSpc>
                <a:spcPct val="85000"/>
              </a:lnSpc>
              <a:buClr>
                <a:schemeClr val="bg1"/>
              </a:buClr>
              <a:defRPr>
                <a:solidFill>
                  <a:schemeClr val="bg1"/>
                </a:solidFill>
              </a:defRPr>
            </a:lvl2pPr>
            <a:lvl3pPr>
              <a:lnSpc>
                <a:spcPct val="85000"/>
              </a:lnSpc>
              <a:defRPr>
                <a:solidFill>
                  <a:schemeClr val="bg1"/>
                </a:solidFill>
              </a:defRPr>
            </a:lvl3pPr>
            <a:lvl4pPr>
              <a:lnSpc>
                <a:spcPct val="85000"/>
              </a:lnSpc>
              <a:defRPr>
                <a:solidFill>
                  <a:schemeClr val="bg1"/>
                </a:solidFill>
              </a:defRPr>
            </a:lvl4pPr>
            <a:lvl5pPr>
              <a:lnSpc>
                <a:spcPct val="85000"/>
              </a:lnSpc>
              <a:buClr>
                <a:schemeClr val="bg1"/>
              </a:buClr>
              <a:defRPr>
                <a:solidFill>
                  <a:schemeClr val="bg1"/>
                </a:solidFill>
              </a:defRPr>
            </a:lvl5pPr>
            <a:lvl6pPr>
              <a:lnSpc>
                <a:spcPct val="85000"/>
              </a:lnSpc>
              <a:defRPr>
                <a:solidFill>
                  <a:schemeClr val="bg1"/>
                </a:solidFill>
              </a:defRPr>
            </a:lvl6pPr>
            <a:lvl7pPr>
              <a:lnSpc>
                <a:spcPct val="85000"/>
              </a:lnSpc>
              <a:defRPr>
                <a:solidFill>
                  <a:schemeClr val="bg1"/>
                </a:solidFill>
              </a:defRPr>
            </a:lvl7pPr>
            <a:lvl8pPr>
              <a:lnSpc>
                <a:spcPct val="85000"/>
              </a:lnSpc>
              <a:defRPr>
                <a:solidFill>
                  <a:schemeClr val="bg1"/>
                </a:solidFill>
              </a:defRPr>
            </a:lvl8pPr>
            <a:lvl9pPr>
              <a:lnSpc>
                <a:spcPct val="85000"/>
              </a:lnSpc>
              <a:defRPr>
                <a:solidFill>
                  <a:schemeClr val="bg1"/>
                </a:solidFill>
              </a:defRPr>
            </a:lvl9pPr>
          </a:lstStyle>
          <a:p>
            <a:pPr lvl="7"/>
            <a:r>
              <a:rPr lang="nl-NL" dirty="0"/>
              <a:t>Plaats hier de tekst</a:t>
            </a:r>
          </a:p>
        </p:txBody>
      </p:sp>
      <p:sp>
        <p:nvSpPr>
          <p:cNvPr id="43" name="Titel">
            <a:extLst>
              <a:ext uri="{FF2B5EF4-FFF2-40B4-BE49-F238E27FC236}">
                <a16:creationId xmlns:a16="http://schemas.microsoft.com/office/drawing/2014/main" xmlns="" id="{76CE1505-9333-444A-8A10-6884ACF142FF}"/>
              </a:ext>
            </a:extLst>
          </p:cNvPr>
          <p:cNvSpPr>
            <a:spLocks noGrp="1"/>
          </p:cNvSpPr>
          <p:nvPr>
            <p:ph type="body" sz="quarter" idx="14" hasCustomPrompt="1"/>
          </p:nvPr>
        </p:nvSpPr>
        <p:spPr>
          <a:xfrm>
            <a:off x="1206500" y="1232330"/>
            <a:ext cx="10377150" cy="555625"/>
          </a:xfrm>
        </p:spPr>
        <p:txBody>
          <a:bodyPr anchor="ctr" anchorCtr="0"/>
          <a:lstStyle>
            <a:lvl1pPr marL="0" indent="0">
              <a:buNone/>
              <a:defRPr sz="3300" spc="0" baseline="0">
                <a:solidFill>
                  <a:schemeClr val="bg1"/>
                </a:solidFill>
                <a:latin typeface="+mj-lt"/>
              </a:defRPr>
            </a:lvl1pPr>
          </a:lstStyle>
          <a:p>
            <a:pPr lvl="0"/>
            <a:r>
              <a:rPr lang="nl-NL" dirty="0"/>
              <a:t>Titel</a:t>
            </a:r>
          </a:p>
        </p:txBody>
      </p:sp>
      <p:grpSp>
        <p:nvGrpSpPr>
          <p:cNvPr id="85" name="Instructie">
            <a:extLst>
              <a:ext uri="{FF2B5EF4-FFF2-40B4-BE49-F238E27FC236}">
                <a16:creationId xmlns:a16="http://schemas.microsoft.com/office/drawing/2014/main" xmlns="" id="{45796064-F618-4CB4-8E4E-33174EAA4E0D}"/>
              </a:ext>
            </a:extLst>
          </p:cNvPr>
          <p:cNvGrpSpPr/>
          <p:nvPr userDrawn="1"/>
        </p:nvGrpSpPr>
        <p:grpSpPr>
          <a:xfrm>
            <a:off x="-3681944" y="1434"/>
            <a:ext cx="3201327" cy="5082295"/>
            <a:chOff x="-3437547" y="1434"/>
            <a:chExt cx="3201327" cy="5082295"/>
          </a:xfrm>
        </p:grpSpPr>
        <p:cxnSp>
          <p:nvCxnSpPr>
            <p:cNvPr id="86" name="Rechte verbindingslijn 85">
              <a:extLst>
                <a:ext uri="{FF2B5EF4-FFF2-40B4-BE49-F238E27FC236}">
                  <a16:creationId xmlns:a16="http://schemas.microsoft.com/office/drawing/2014/main" xmlns="" id="{3364125B-3744-476F-A84F-B417E3331B68}"/>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87" name="Ovaal 86">
              <a:extLst>
                <a:ext uri="{FF2B5EF4-FFF2-40B4-BE49-F238E27FC236}">
                  <a16:creationId xmlns:a16="http://schemas.microsoft.com/office/drawing/2014/main" xmlns="" id="{C45BD9C9-743A-4E74-9D3A-CF92910FD8A8}"/>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88" name="Rechthoek 87">
              <a:extLst>
                <a:ext uri="{FF2B5EF4-FFF2-40B4-BE49-F238E27FC236}">
                  <a16:creationId xmlns:a16="http://schemas.microsoft.com/office/drawing/2014/main" xmlns="" id="{A0094E16-CB91-42C2-A895-EA025573864B}"/>
                </a:ext>
              </a:extLst>
            </p:cNvPr>
            <p:cNvSpPr/>
            <p:nvPr userDrawn="1"/>
          </p:nvSpPr>
          <p:spPr>
            <a:xfrm>
              <a:off x="-3059324" y="3245919"/>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2"/>
                </a:buClr>
                <a:buSzTx/>
                <a:buFont typeface="+mj-lt"/>
                <a:buAutoNum type="arabicPeriod"/>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Opsomming</a:t>
              </a:r>
            </a:p>
          </p:txBody>
        </p:sp>
        <p:sp>
          <p:nvSpPr>
            <p:cNvPr id="89" name="Ovaal 88">
              <a:extLst>
                <a:ext uri="{FF2B5EF4-FFF2-40B4-BE49-F238E27FC236}">
                  <a16:creationId xmlns:a16="http://schemas.microsoft.com/office/drawing/2014/main" xmlns="" id="{2B33DB38-98B7-44B2-9563-41D3F20E0C0C}"/>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90" name="Ovaal 89">
              <a:extLst>
                <a:ext uri="{FF2B5EF4-FFF2-40B4-BE49-F238E27FC236}">
                  <a16:creationId xmlns:a16="http://schemas.microsoft.com/office/drawing/2014/main" xmlns="" id="{69953740-4828-4F8A-98BE-4802D0B4BF9D}"/>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91" name="Ovaal 90">
              <a:extLst>
                <a:ext uri="{FF2B5EF4-FFF2-40B4-BE49-F238E27FC236}">
                  <a16:creationId xmlns:a16="http://schemas.microsoft.com/office/drawing/2014/main" xmlns="" id="{26F8DFB2-684A-4385-9585-FF1866971A73}"/>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92" name="Rechthoek 91">
              <a:extLst>
                <a:ext uri="{FF2B5EF4-FFF2-40B4-BE49-F238E27FC236}">
                  <a16:creationId xmlns:a16="http://schemas.microsoft.com/office/drawing/2014/main" xmlns="" id="{E25600D7-5D15-458D-973B-05879A7DF8D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93" name="Ovaal 92">
              <a:extLst>
                <a:ext uri="{FF2B5EF4-FFF2-40B4-BE49-F238E27FC236}">
                  <a16:creationId xmlns:a16="http://schemas.microsoft.com/office/drawing/2014/main" xmlns="" id="{2223FFAA-9A9D-46F3-98D4-A12DE65AA77D}"/>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94" name="Rechte verbindingslijn 93">
              <a:extLst>
                <a:ext uri="{FF2B5EF4-FFF2-40B4-BE49-F238E27FC236}">
                  <a16:creationId xmlns:a16="http://schemas.microsoft.com/office/drawing/2014/main" xmlns="" id="{B2A6F9ED-2830-4F3E-A558-C9E7A949356A}"/>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95" name="Groep 94">
              <a:extLst>
                <a:ext uri="{FF2B5EF4-FFF2-40B4-BE49-F238E27FC236}">
                  <a16:creationId xmlns:a16="http://schemas.microsoft.com/office/drawing/2014/main" xmlns="" id="{0EE9F048-86B5-4E19-BEB8-70C17CD33003}"/>
                </a:ext>
              </a:extLst>
            </p:cNvPr>
            <p:cNvGrpSpPr/>
            <p:nvPr userDrawn="1"/>
          </p:nvGrpSpPr>
          <p:grpSpPr>
            <a:xfrm>
              <a:off x="-3437547" y="349413"/>
              <a:ext cx="2933825" cy="558875"/>
              <a:chOff x="-3419346" y="368233"/>
              <a:chExt cx="3904920" cy="743862"/>
            </a:xfrm>
          </p:grpSpPr>
          <p:sp>
            <p:nvSpPr>
              <p:cNvPr id="187" name="Rechthoek 186">
                <a:extLst>
                  <a:ext uri="{FF2B5EF4-FFF2-40B4-BE49-F238E27FC236}">
                    <a16:creationId xmlns:a16="http://schemas.microsoft.com/office/drawing/2014/main" xmlns="" id="{87637FB4-4767-4CA6-AB5E-5455779F2179}"/>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88" name="Rechte verbindingslijn 187">
                <a:extLst>
                  <a:ext uri="{FF2B5EF4-FFF2-40B4-BE49-F238E27FC236}">
                    <a16:creationId xmlns:a16="http://schemas.microsoft.com/office/drawing/2014/main" xmlns="" id="{C66B4AE6-8E3C-4424-8D46-F8BD3E75F6E5}"/>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9" name="Rechte verbindingslijn 188">
                <a:extLst>
                  <a:ext uri="{FF2B5EF4-FFF2-40B4-BE49-F238E27FC236}">
                    <a16:creationId xmlns:a16="http://schemas.microsoft.com/office/drawing/2014/main" xmlns="" id="{F65A2B62-8A12-4ACD-87EA-D476DC85023E}"/>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0" name="Rechthoek 189">
                <a:extLst>
                  <a:ext uri="{FF2B5EF4-FFF2-40B4-BE49-F238E27FC236}">
                    <a16:creationId xmlns:a16="http://schemas.microsoft.com/office/drawing/2014/main" xmlns="" id="{21D32AC6-FA2D-4B69-BEB8-F74A5C6A339B}"/>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91" name="Groep 190">
                <a:extLst>
                  <a:ext uri="{FF2B5EF4-FFF2-40B4-BE49-F238E27FC236}">
                    <a16:creationId xmlns:a16="http://schemas.microsoft.com/office/drawing/2014/main" xmlns="" id="{BD01ED4E-818D-4F01-A3AE-20EB432EFF11}"/>
                  </a:ext>
                </a:extLst>
              </p:cNvPr>
              <p:cNvGrpSpPr/>
              <p:nvPr userDrawn="1"/>
            </p:nvGrpSpPr>
            <p:grpSpPr>
              <a:xfrm>
                <a:off x="-3002834" y="720303"/>
                <a:ext cx="182598" cy="143759"/>
                <a:chOff x="-3310843" y="700986"/>
                <a:chExt cx="182598" cy="143759"/>
              </a:xfrm>
            </p:grpSpPr>
            <p:grpSp>
              <p:nvGrpSpPr>
                <p:cNvPr id="230" name="Groep 229">
                  <a:extLst>
                    <a:ext uri="{FF2B5EF4-FFF2-40B4-BE49-F238E27FC236}">
                      <a16:creationId xmlns:a16="http://schemas.microsoft.com/office/drawing/2014/main" xmlns="" id="{41E2C199-88EC-4812-9F53-CE592F7BF2C3}"/>
                    </a:ext>
                  </a:extLst>
                </p:cNvPr>
                <p:cNvGrpSpPr/>
                <p:nvPr userDrawn="1"/>
              </p:nvGrpSpPr>
              <p:grpSpPr>
                <a:xfrm>
                  <a:off x="-3310843" y="700986"/>
                  <a:ext cx="182598" cy="143759"/>
                  <a:chOff x="-3310843" y="700986"/>
                  <a:chExt cx="182598" cy="143759"/>
                </a:xfrm>
              </p:grpSpPr>
              <p:cxnSp>
                <p:nvCxnSpPr>
                  <p:cNvPr id="234" name="Rechte verbindingslijn 233">
                    <a:extLst>
                      <a:ext uri="{FF2B5EF4-FFF2-40B4-BE49-F238E27FC236}">
                        <a16:creationId xmlns:a16="http://schemas.microsoft.com/office/drawing/2014/main" xmlns="" id="{5828D0C8-BC5D-4552-B538-F90B628D5FF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35" name="Rechte verbindingslijn 234">
                    <a:extLst>
                      <a:ext uri="{FF2B5EF4-FFF2-40B4-BE49-F238E27FC236}">
                        <a16:creationId xmlns:a16="http://schemas.microsoft.com/office/drawing/2014/main" xmlns="" id="{759B91B9-2AA3-4475-8A93-7C81D9E2C9FF}"/>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36" name="Rechte verbindingslijn 235">
                    <a:extLst>
                      <a:ext uri="{FF2B5EF4-FFF2-40B4-BE49-F238E27FC236}">
                        <a16:creationId xmlns:a16="http://schemas.microsoft.com/office/drawing/2014/main" xmlns="" id="{D07E67F3-B0D4-462B-9927-F7661F3C04A3}"/>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37" name="Rechte verbindingslijn 236">
                    <a:extLst>
                      <a:ext uri="{FF2B5EF4-FFF2-40B4-BE49-F238E27FC236}">
                        <a16:creationId xmlns:a16="http://schemas.microsoft.com/office/drawing/2014/main" xmlns="" id="{D01E4CCA-C1E4-429A-BAE5-86294065948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38" name="Rechte verbindingslijn 237">
                    <a:extLst>
                      <a:ext uri="{FF2B5EF4-FFF2-40B4-BE49-F238E27FC236}">
                        <a16:creationId xmlns:a16="http://schemas.microsoft.com/office/drawing/2014/main" xmlns="" id="{07120F89-3CC9-477B-B8AC-68A3FBCAAAC5}"/>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31" name="Groep 230">
                  <a:extLst>
                    <a:ext uri="{FF2B5EF4-FFF2-40B4-BE49-F238E27FC236}">
                      <a16:creationId xmlns:a16="http://schemas.microsoft.com/office/drawing/2014/main" xmlns="" id="{CF7B6F3A-299D-42ED-84B7-82EAFCD15606}"/>
                    </a:ext>
                  </a:extLst>
                </p:cNvPr>
                <p:cNvGrpSpPr/>
                <p:nvPr userDrawn="1"/>
              </p:nvGrpSpPr>
              <p:grpSpPr>
                <a:xfrm flipH="1">
                  <a:off x="-3310774" y="735854"/>
                  <a:ext cx="88801" cy="72568"/>
                  <a:chOff x="-2091059" y="1395403"/>
                  <a:chExt cx="157316" cy="128558"/>
                </a:xfrm>
              </p:grpSpPr>
              <p:sp>
                <p:nvSpPr>
                  <p:cNvPr id="232" name="Rechthoek 231">
                    <a:extLst>
                      <a:ext uri="{FF2B5EF4-FFF2-40B4-BE49-F238E27FC236}">
                        <a16:creationId xmlns:a16="http://schemas.microsoft.com/office/drawing/2014/main" xmlns="" id="{18C48A84-5056-4A87-9852-D0F006E04C7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33" name="Pijl: punthaak 232">
                    <a:extLst>
                      <a:ext uri="{FF2B5EF4-FFF2-40B4-BE49-F238E27FC236}">
                        <a16:creationId xmlns:a16="http://schemas.microsoft.com/office/drawing/2014/main" xmlns="" id="{67266484-5C19-4093-918C-C3F501E73F4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92" name="Groep 191">
                <a:extLst>
                  <a:ext uri="{FF2B5EF4-FFF2-40B4-BE49-F238E27FC236}">
                    <a16:creationId xmlns:a16="http://schemas.microsoft.com/office/drawing/2014/main" xmlns="" id="{C99DB464-A541-4DAE-BEBC-D9B2E82C8E9A}"/>
                  </a:ext>
                </a:extLst>
              </p:cNvPr>
              <p:cNvGrpSpPr/>
              <p:nvPr userDrawn="1"/>
            </p:nvGrpSpPr>
            <p:grpSpPr>
              <a:xfrm>
                <a:off x="-3326107" y="720303"/>
                <a:ext cx="182598" cy="143759"/>
                <a:chOff x="-3634116" y="700986"/>
                <a:chExt cx="182598" cy="143759"/>
              </a:xfrm>
            </p:grpSpPr>
            <p:grpSp>
              <p:nvGrpSpPr>
                <p:cNvPr id="221" name="Groep 220">
                  <a:extLst>
                    <a:ext uri="{FF2B5EF4-FFF2-40B4-BE49-F238E27FC236}">
                      <a16:creationId xmlns:a16="http://schemas.microsoft.com/office/drawing/2014/main" xmlns="" id="{EA199BBE-A359-41BE-8C88-E3F564912134}"/>
                    </a:ext>
                  </a:extLst>
                </p:cNvPr>
                <p:cNvGrpSpPr/>
                <p:nvPr userDrawn="1"/>
              </p:nvGrpSpPr>
              <p:grpSpPr>
                <a:xfrm>
                  <a:off x="-3634116" y="700986"/>
                  <a:ext cx="182598" cy="143759"/>
                  <a:chOff x="-3634116" y="700986"/>
                  <a:chExt cx="182598" cy="143759"/>
                </a:xfrm>
              </p:grpSpPr>
              <p:cxnSp>
                <p:nvCxnSpPr>
                  <p:cNvPr id="225" name="Rechte verbindingslijn 224">
                    <a:extLst>
                      <a:ext uri="{FF2B5EF4-FFF2-40B4-BE49-F238E27FC236}">
                        <a16:creationId xmlns:a16="http://schemas.microsoft.com/office/drawing/2014/main" xmlns="" id="{30FDEE83-7121-4FD6-9472-5C27C0297091}"/>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xmlns="" id="{1CD16347-C1CC-45CD-8622-DD9498A49DC4}"/>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27" name="Rechte verbindingslijn 226">
                    <a:extLst>
                      <a:ext uri="{FF2B5EF4-FFF2-40B4-BE49-F238E27FC236}">
                        <a16:creationId xmlns:a16="http://schemas.microsoft.com/office/drawing/2014/main" xmlns="" id="{5BDBEB71-0B13-4FC8-B9B6-9A4083959327}"/>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28" name="Rechte verbindingslijn 227">
                    <a:extLst>
                      <a:ext uri="{FF2B5EF4-FFF2-40B4-BE49-F238E27FC236}">
                        <a16:creationId xmlns:a16="http://schemas.microsoft.com/office/drawing/2014/main" xmlns="" id="{2AD72E1E-94D6-4769-9AF2-2DD8468F7F7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29" name="Rechte verbindingslijn 228">
                    <a:extLst>
                      <a:ext uri="{FF2B5EF4-FFF2-40B4-BE49-F238E27FC236}">
                        <a16:creationId xmlns:a16="http://schemas.microsoft.com/office/drawing/2014/main" xmlns="" id="{430A8231-22D2-4641-BA51-BCF1B538D923}"/>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22" name="Groep 221">
                  <a:extLst>
                    <a:ext uri="{FF2B5EF4-FFF2-40B4-BE49-F238E27FC236}">
                      <a16:creationId xmlns:a16="http://schemas.microsoft.com/office/drawing/2014/main" xmlns="" id="{CC8222C6-C3B7-4238-A492-693D9AA85CB0}"/>
                    </a:ext>
                  </a:extLst>
                </p:cNvPr>
                <p:cNvGrpSpPr/>
                <p:nvPr userDrawn="1"/>
              </p:nvGrpSpPr>
              <p:grpSpPr>
                <a:xfrm>
                  <a:off x="-3634047" y="735854"/>
                  <a:ext cx="88801" cy="72568"/>
                  <a:chOff x="-2091059" y="1395403"/>
                  <a:chExt cx="157316" cy="128558"/>
                </a:xfrm>
              </p:grpSpPr>
              <p:sp>
                <p:nvSpPr>
                  <p:cNvPr id="223" name="Rechthoek 222">
                    <a:extLst>
                      <a:ext uri="{FF2B5EF4-FFF2-40B4-BE49-F238E27FC236}">
                        <a16:creationId xmlns:a16="http://schemas.microsoft.com/office/drawing/2014/main" xmlns="" id="{75F4B12F-699D-4124-8DD9-D6BCDEF6456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24" name="Pijl: punthaak 223">
                    <a:extLst>
                      <a:ext uri="{FF2B5EF4-FFF2-40B4-BE49-F238E27FC236}">
                        <a16:creationId xmlns:a16="http://schemas.microsoft.com/office/drawing/2014/main" xmlns="" id="{0B7638BF-F535-4E69-AC9F-8A8463A2A347}"/>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193" name="Rechte verbindingslijn 192">
                <a:extLst>
                  <a:ext uri="{FF2B5EF4-FFF2-40B4-BE49-F238E27FC236}">
                    <a16:creationId xmlns:a16="http://schemas.microsoft.com/office/drawing/2014/main" xmlns="" id="{4A6E43D6-F58F-4AE5-96B3-4661B87AA9D8}"/>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94" name="Rechte verbindingslijn 193">
                <a:extLst>
                  <a:ext uri="{FF2B5EF4-FFF2-40B4-BE49-F238E27FC236}">
                    <a16:creationId xmlns:a16="http://schemas.microsoft.com/office/drawing/2014/main" xmlns="" id="{26AA7715-88F8-4985-8210-8792795C6E69}"/>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95" name="Groep 194">
                <a:extLst>
                  <a:ext uri="{FF2B5EF4-FFF2-40B4-BE49-F238E27FC236}">
                    <a16:creationId xmlns:a16="http://schemas.microsoft.com/office/drawing/2014/main" xmlns="" id="{DAD458FB-9A91-4265-9B9B-65635CCA52A7}"/>
                  </a:ext>
                </a:extLst>
              </p:cNvPr>
              <p:cNvGrpSpPr/>
              <p:nvPr userDrawn="1"/>
            </p:nvGrpSpPr>
            <p:grpSpPr>
              <a:xfrm>
                <a:off x="-2425037" y="370226"/>
                <a:ext cx="357690" cy="330595"/>
                <a:chOff x="-2721817" y="347336"/>
                <a:chExt cx="432805" cy="400021"/>
              </a:xfrm>
            </p:grpSpPr>
            <p:sp>
              <p:nvSpPr>
                <p:cNvPr id="210" name="Rechthoek 209">
                  <a:extLst>
                    <a:ext uri="{FF2B5EF4-FFF2-40B4-BE49-F238E27FC236}">
                      <a16:creationId xmlns:a16="http://schemas.microsoft.com/office/drawing/2014/main" xmlns="" id="{81C99A90-2E0D-4436-8374-CF5D9E25BF39}"/>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11" name="Groep 210">
                  <a:extLst>
                    <a:ext uri="{FF2B5EF4-FFF2-40B4-BE49-F238E27FC236}">
                      <a16:creationId xmlns:a16="http://schemas.microsoft.com/office/drawing/2014/main" xmlns="" id="{9CA2EFBF-CF07-414D-9E37-C000B6B328D9}"/>
                    </a:ext>
                  </a:extLst>
                </p:cNvPr>
                <p:cNvGrpSpPr/>
                <p:nvPr userDrawn="1"/>
              </p:nvGrpSpPr>
              <p:grpSpPr>
                <a:xfrm>
                  <a:off x="-2652453" y="431583"/>
                  <a:ext cx="294076" cy="231526"/>
                  <a:chOff x="-3634116" y="700986"/>
                  <a:chExt cx="182598" cy="143759"/>
                </a:xfrm>
              </p:grpSpPr>
              <p:grpSp>
                <p:nvGrpSpPr>
                  <p:cNvPr id="212" name="Groep 211">
                    <a:extLst>
                      <a:ext uri="{FF2B5EF4-FFF2-40B4-BE49-F238E27FC236}">
                        <a16:creationId xmlns:a16="http://schemas.microsoft.com/office/drawing/2014/main" xmlns="" id="{BFA191D4-7BB1-402F-8318-A410637AD926}"/>
                      </a:ext>
                    </a:extLst>
                  </p:cNvPr>
                  <p:cNvGrpSpPr/>
                  <p:nvPr userDrawn="1"/>
                </p:nvGrpSpPr>
                <p:grpSpPr>
                  <a:xfrm>
                    <a:off x="-3634116" y="700986"/>
                    <a:ext cx="182598" cy="143759"/>
                    <a:chOff x="-3634116" y="700986"/>
                    <a:chExt cx="182598" cy="143759"/>
                  </a:xfrm>
                </p:grpSpPr>
                <p:cxnSp>
                  <p:nvCxnSpPr>
                    <p:cNvPr id="216" name="Rechte verbindingslijn 215">
                      <a:extLst>
                        <a:ext uri="{FF2B5EF4-FFF2-40B4-BE49-F238E27FC236}">
                          <a16:creationId xmlns:a16="http://schemas.microsoft.com/office/drawing/2014/main" xmlns="" id="{9F41304E-2086-42B3-9AC8-DBF96A01907A}"/>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xmlns="" id="{7B1C9C01-AF18-4AD1-BA42-C038C4F9BA8F}"/>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18" name="Rechte verbindingslijn 217">
                      <a:extLst>
                        <a:ext uri="{FF2B5EF4-FFF2-40B4-BE49-F238E27FC236}">
                          <a16:creationId xmlns:a16="http://schemas.microsoft.com/office/drawing/2014/main" xmlns="" id="{37562359-45E8-4BBA-A71E-AECD1A7708F2}"/>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19" name="Rechte verbindingslijn 218">
                      <a:extLst>
                        <a:ext uri="{FF2B5EF4-FFF2-40B4-BE49-F238E27FC236}">
                          <a16:creationId xmlns:a16="http://schemas.microsoft.com/office/drawing/2014/main" xmlns="" id="{9FEC025C-EC55-4A5F-A5F4-675509081DD6}"/>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20" name="Rechte verbindingslijn 219">
                      <a:extLst>
                        <a:ext uri="{FF2B5EF4-FFF2-40B4-BE49-F238E27FC236}">
                          <a16:creationId xmlns:a16="http://schemas.microsoft.com/office/drawing/2014/main" xmlns="" id="{526BB434-4328-4135-A011-797554159352}"/>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13" name="Groep 212">
                    <a:extLst>
                      <a:ext uri="{FF2B5EF4-FFF2-40B4-BE49-F238E27FC236}">
                        <a16:creationId xmlns:a16="http://schemas.microsoft.com/office/drawing/2014/main" xmlns="" id="{A92E6A6E-A032-4568-9F66-EA24F5F24D9F}"/>
                      </a:ext>
                    </a:extLst>
                  </p:cNvPr>
                  <p:cNvGrpSpPr/>
                  <p:nvPr userDrawn="1"/>
                </p:nvGrpSpPr>
                <p:grpSpPr>
                  <a:xfrm>
                    <a:off x="-3634047" y="735854"/>
                    <a:ext cx="88801" cy="72568"/>
                    <a:chOff x="-2091059" y="1395403"/>
                    <a:chExt cx="157316" cy="128558"/>
                  </a:xfrm>
                </p:grpSpPr>
                <p:sp>
                  <p:nvSpPr>
                    <p:cNvPr id="214" name="Rechthoek 213">
                      <a:extLst>
                        <a:ext uri="{FF2B5EF4-FFF2-40B4-BE49-F238E27FC236}">
                          <a16:creationId xmlns:a16="http://schemas.microsoft.com/office/drawing/2014/main" xmlns="" id="{7E22595C-C271-46E6-9C0C-BEEA1205992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15" name="Pijl: punthaak 214">
                      <a:extLst>
                        <a:ext uri="{FF2B5EF4-FFF2-40B4-BE49-F238E27FC236}">
                          <a16:creationId xmlns:a16="http://schemas.microsoft.com/office/drawing/2014/main" xmlns="" id="{192C82E5-CA73-4AE0-85DE-8E7CB40BFAB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196" name="Groep 195">
                <a:extLst>
                  <a:ext uri="{FF2B5EF4-FFF2-40B4-BE49-F238E27FC236}">
                    <a16:creationId xmlns:a16="http://schemas.microsoft.com/office/drawing/2014/main" xmlns="" id="{D5BB55C5-8683-4D02-857A-0582C4D4BBE2}"/>
                  </a:ext>
                </a:extLst>
              </p:cNvPr>
              <p:cNvGrpSpPr/>
              <p:nvPr userDrawn="1"/>
            </p:nvGrpSpPr>
            <p:grpSpPr>
              <a:xfrm>
                <a:off x="-2425037" y="781500"/>
                <a:ext cx="357690" cy="330595"/>
                <a:chOff x="-2721817" y="782525"/>
                <a:chExt cx="432805" cy="400021"/>
              </a:xfrm>
            </p:grpSpPr>
            <p:sp>
              <p:nvSpPr>
                <p:cNvPr id="199" name="Rechthoek 198">
                  <a:extLst>
                    <a:ext uri="{FF2B5EF4-FFF2-40B4-BE49-F238E27FC236}">
                      <a16:creationId xmlns:a16="http://schemas.microsoft.com/office/drawing/2014/main" xmlns="" id="{90699C61-00C1-4CFD-B91C-59FD67E56CE8}"/>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00" name="Groep 199">
                  <a:extLst>
                    <a:ext uri="{FF2B5EF4-FFF2-40B4-BE49-F238E27FC236}">
                      <a16:creationId xmlns:a16="http://schemas.microsoft.com/office/drawing/2014/main" xmlns="" id="{B9C0BD01-25F5-4894-AA47-8A00E4AEB5C1}"/>
                    </a:ext>
                  </a:extLst>
                </p:cNvPr>
                <p:cNvGrpSpPr/>
                <p:nvPr userDrawn="1"/>
              </p:nvGrpSpPr>
              <p:grpSpPr>
                <a:xfrm>
                  <a:off x="-2652453" y="866772"/>
                  <a:ext cx="294076" cy="231526"/>
                  <a:chOff x="-3310843" y="700986"/>
                  <a:chExt cx="182598" cy="143759"/>
                </a:xfrm>
              </p:grpSpPr>
              <p:grpSp>
                <p:nvGrpSpPr>
                  <p:cNvPr id="201" name="Groep 200">
                    <a:extLst>
                      <a:ext uri="{FF2B5EF4-FFF2-40B4-BE49-F238E27FC236}">
                        <a16:creationId xmlns:a16="http://schemas.microsoft.com/office/drawing/2014/main" xmlns="" id="{A84DBE42-0B21-452F-9DDA-4396C3E7EB35}"/>
                      </a:ext>
                    </a:extLst>
                  </p:cNvPr>
                  <p:cNvGrpSpPr/>
                  <p:nvPr userDrawn="1"/>
                </p:nvGrpSpPr>
                <p:grpSpPr>
                  <a:xfrm>
                    <a:off x="-3310843" y="700986"/>
                    <a:ext cx="182598" cy="143759"/>
                    <a:chOff x="-3310843" y="700986"/>
                    <a:chExt cx="182598" cy="143759"/>
                  </a:xfrm>
                </p:grpSpPr>
                <p:cxnSp>
                  <p:nvCxnSpPr>
                    <p:cNvPr id="205" name="Rechte verbindingslijn 204">
                      <a:extLst>
                        <a:ext uri="{FF2B5EF4-FFF2-40B4-BE49-F238E27FC236}">
                          <a16:creationId xmlns:a16="http://schemas.microsoft.com/office/drawing/2014/main" xmlns="" id="{2B1DBA42-47C0-4F72-8CE5-08B47669C996}"/>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xmlns="" id="{359037F9-9101-407C-AA58-F7EDD854C657}"/>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xmlns="" id="{0AEA1407-6AA0-4A8C-9A1F-A07965258E3E}"/>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xmlns="" id="{29C8D687-26EB-4D1B-A8C3-6CE5D2631085}"/>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09" name="Rechte verbindingslijn 208">
                      <a:extLst>
                        <a:ext uri="{FF2B5EF4-FFF2-40B4-BE49-F238E27FC236}">
                          <a16:creationId xmlns:a16="http://schemas.microsoft.com/office/drawing/2014/main" xmlns="" id="{22910836-ECC6-4C5E-9381-352A2FE8216C}"/>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02" name="Groep 201">
                    <a:extLst>
                      <a:ext uri="{FF2B5EF4-FFF2-40B4-BE49-F238E27FC236}">
                        <a16:creationId xmlns:a16="http://schemas.microsoft.com/office/drawing/2014/main" xmlns="" id="{2D19373F-6D68-4AA9-85F7-9849C6B4CB19}"/>
                      </a:ext>
                    </a:extLst>
                  </p:cNvPr>
                  <p:cNvGrpSpPr/>
                  <p:nvPr userDrawn="1"/>
                </p:nvGrpSpPr>
                <p:grpSpPr>
                  <a:xfrm flipH="1">
                    <a:off x="-3310774" y="735854"/>
                    <a:ext cx="88801" cy="72568"/>
                    <a:chOff x="-2091059" y="1395403"/>
                    <a:chExt cx="157316" cy="128558"/>
                  </a:xfrm>
                </p:grpSpPr>
                <p:sp>
                  <p:nvSpPr>
                    <p:cNvPr id="203" name="Rechthoek 202">
                      <a:extLst>
                        <a:ext uri="{FF2B5EF4-FFF2-40B4-BE49-F238E27FC236}">
                          <a16:creationId xmlns:a16="http://schemas.microsoft.com/office/drawing/2014/main" xmlns="" id="{43D6711B-AA29-4FBD-8A66-6BA6EBFD27D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4" name="Pijl: punthaak 203">
                      <a:extLst>
                        <a:ext uri="{FF2B5EF4-FFF2-40B4-BE49-F238E27FC236}">
                          <a16:creationId xmlns:a16="http://schemas.microsoft.com/office/drawing/2014/main" xmlns="" id="{54D9CAE3-AC8D-40D9-9F70-4856ECCE5F89}"/>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197" name="Rechthoek 196">
                <a:extLst>
                  <a:ext uri="{FF2B5EF4-FFF2-40B4-BE49-F238E27FC236}">
                    <a16:creationId xmlns:a16="http://schemas.microsoft.com/office/drawing/2014/main" xmlns="" id="{95607EC4-F896-495B-B6E9-9D68D104F6A4}"/>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198" name="Rechthoek 197">
                <a:extLst>
                  <a:ext uri="{FF2B5EF4-FFF2-40B4-BE49-F238E27FC236}">
                    <a16:creationId xmlns:a16="http://schemas.microsoft.com/office/drawing/2014/main" xmlns="" id="{69331E57-58CB-4931-AC17-9ADB9315247E}"/>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96" name="Rechte verbindingslijn 95">
              <a:extLst>
                <a:ext uri="{FF2B5EF4-FFF2-40B4-BE49-F238E27FC236}">
                  <a16:creationId xmlns:a16="http://schemas.microsoft.com/office/drawing/2014/main" xmlns="" id="{E2E3A450-586B-4691-A4B1-3102F89ACF67}"/>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97" name="Rechthoek 96">
              <a:extLst>
                <a:ext uri="{FF2B5EF4-FFF2-40B4-BE49-F238E27FC236}">
                  <a16:creationId xmlns:a16="http://schemas.microsoft.com/office/drawing/2014/main" xmlns="" id="{0D3018DD-89F6-4486-A721-FC013CB0C8C5}"/>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2"/>
                </a:buBlip>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Bullets</a:t>
              </a:r>
            </a:p>
          </p:txBody>
        </p:sp>
        <p:sp>
          <p:nvSpPr>
            <p:cNvPr id="98" name="Ovaal 97">
              <a:extLst>
                <a:ext uri="{FF2B5EF4-FFF2-40B4-BE49-F238E27FC236}">
                  <a16:creationId xmlns:a16="http://schemas.microsoft.com/office/drawing/2014/main" xmlns="" id="{13B845AD-D1E3-4692-A2E1-A2E1269479FA}"/>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99" name="Rechthoek 98">
              <a:extLst>
                <a:ext uri="{FF2B5EF4-FFF2-40B4-BE49-F238E27FC236}">
                  <a16:creationId xmlns:a16="http://schemas.microsoft.com/office/drawing/2014/main" xmlns="" id="{317A20FB-5A90-4CE2-A795-A8051457C0F1}"/>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90000"/>
                </a:lnSpc>
                <a:spcBef>
                  <a:spcPts val="600"/>
                </a:spcBef>
                <a:spcAft>
                  <a:spcPts val="600"/>
                </a:spcAft>
                <a:buClr>
                  <a:schemeClr val="tx2"/>
                </a:buClr>
                <a:buSzTx/>
                <a:buFontTx/>
                <a:buChar char="-"/>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2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bullets</a:t>
              </a:r>
              <a:endPar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0" name="Ovaal 99">
              <a:extLst>
                <a:ext uri="{FF2B5EF4-FFF2-40B4-BE49-F238E27FC236}">
                  <a16:creationId xmlns:a16="http://schemas.microsoft.com/office/drawing/2014/main" xmlns="" id="{C3661667-3131-46B2-9FCF-BB5B1C8B008B}"/>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01" name="Ovaal 100">
              <a:extLst>
                <a:ext uri="{FF2B5EF4-FFF2-40B4-BE49-F238E27FC236}">
                  <a16:creationId xmlns:a16="http://schemas.microsoft.com/office/drawing/2014/main" xmlns="" id="{7FB21CB6-7965-4989-B755-3698D886D329}"/>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02" name="Rechthoek 101">
              <a:extLst>
                <a:ext uri="{FF2B5EF4-FFF2-40B4-BE49-F238E27FC236}">
                  <a16:creationId xmlns:a16="http://schemas.microsoft.com/office/drawing/2014/main" xmlns="" id="{D5D7F576-9C75-4952-8C6C-7D8F94DC5190}"/>
                </a:ext>
              </a:extLst>
            </p:cNvPr>
            <p:cNvSpPr/>
            <p:nvPr userDrawn="1"/>
          </p:nvSpPr>
          <p:spPr>
            <a:xfrm>
              <a:off x="-3059324" y="24670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Leestekst</a:t>
              </a:r>
            </a:p>
          </p:txBody>
        </p:sp>
        <p:sp>
          <p:nvSpPr>
            <p:cNvPr id="103" name="Ovaal 102">
              <a:extLst>
                <a:ext uri="{FF2B5EF4-FFF2-40B4-BE49-F238E27FC236}">
                  <a16:creationId xmlns:a16="http://schemas.microsoft.com/office/drawing/2014/main" xmlns="" id="{F5381FC9-0933-4950-86BD-76C9F9183861}"/>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04" name="Rechthoek 103">
              <a:extLst>
                <a:ext uri="{FF2B5EF4-FFF2-40B4-BE49-F238E27FC236}">
                  <a16:creationId xmlns:a16="http://schemas.microsoft.com/office/drawing/2014/main" xmlns="" id="{B195F839-A3E4-4636-B976-870FF9C24708}"/>
                </a:ext>
              </a:extLst>
            </p:cNvPr>
            <p:cNvSpPr/>
            <p:nvPr userDrawn="1"/>
          </p:nvSpPr>
          <p:spPr>
            <a:xfrm>
              <a:off x="-3059324" y="2850654"/>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rgbClr val="000000"/>
                  </a:solidFill>
                  <a:effectLst/>
                  <a:uLnTx/>
                  <a:uFillTx/>
                  <a:latin typeface="+mn-lt"/>
                  <a:cs typeface="Segoe UI Light" panose="020B0502040204020203" pitchFamily="34" charset="0"/>
                </a:rPr>
                <a:t>Subtitel</a:t>
              </a:r>
            </a:p>
          </p:txBody>
        </p:sp>
        <p:sp>
          <p:nvSpPr>
            <p:cNvPr id="105" name="Rechthoek 104">
              <a:extLst>
                <a:ext uri="{FF2B5EF4-FFF2-40B4-BE49-F238E27FC236}">
                  <a16:creationId xmlns:a16="http://schemas.microsoft.com/office/drawing/2014/main" xmlns="" id="{A5E72207-C9EB-4B9D-B30E-F16AB4DBAC7C}"/>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06" name="Rechthoek 105">
              <a:extLst>
                <a:ext uri="{FF2B5EF4-FFF2-40B4-BE49-F238E27FC236}">
                  <a16:creationId xmlns:a16="http://schemas.microsoft.com/office/drawing/2014/main" xmlns="" id="{5E44C854-E9C3-46B6-94DB-6594C3055EB6}"/>
                </a:ext>
              </a:extLst>
            </p:cNvPr>
            <p:cNvSpPr/>
            <p:nvPr userDrawn="1"/>
          </p:nvSpPr>
          <p:spPr>
            <a:xfrm>
              <a:off x="-3059324" y="3615443"/>
              <a:ext cx="2679396" cy="255963"/>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90000"/>
                </a:lnSpc>
                <a:spcBef>
                  <a:spcPts val="600"/>
                </a:spcBef>
                <a:spcAft>
                  <a:spcPts val="600"/>
                </a:spcAft>
                <a:buClr>
                  <a:schemeClr val="tx2"/>
                </a:buClr>
                <a:buSzTx/>
                <a:buFont typeface="+mj-lt"/>
                <a:buNone/>
                <a:tabLst/>
                <a:defRPr/>
              </a:pPr>
              <a:r>
                <a:rPr lang="nl-NL" sz="1100" i="0" dirty="0"/>
                <a:t>Fotobijschrift</a:t>
              </a:r>
            </a:p>
          </p:txBody>
        </p:sp>
        <p:sp>
          <p:nvSpPr>
            <p:cNvPr id="107" name="Rechthoek 106">
              <a:extLst>
                <a:ext uri="{FF2B5EF4-FFF2-40B4-BE49-F238E27FC236}">
                  <a16:creationId xmlns:a16="http://schemas.microsoft.com/office/drawing/2014/main" xmlns="" id="{F073269C-75BD-4D53-A5C5-B153BE1F5D39}"/>
                </a:ext>
              </a:extLst>
            </p:cNvPr>
            <p:cNvSpPr/>
            <p:nvPr userDrawn="1"/>
          </p:nvSpPr>
          <p:spPr>
            <a:xfrm>
              <a:off x="-3059324" y="4355324"/>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3"/>
                </a:buBlip>
                <a:tabLst/>
                <a:defRPr/>
              </a:pPr>
              <a:r>
                <a:rPr kumimoji="0" lang="nl-NL" sz="1200" b="0" i="0" u="none" strike="noStrike" kern="0" cap="none" spc="0" normalizeH="0" baseline="0" noProof="0" dirty="0">
                  <a:ln>
                    <a:noFill/>
                  </a:ln>
                  <a:solidFill>
                    <a:schemeClr val="tx2"/>
                  </a:solidFill>
                  <a:effectLst/>
                  <a:uLnTx/>
                  <a:uFillTx/>
                  <a:latin typeface="+mn-lt"/>
                  <a:cs typeface="Segoe UI Light" panose="020B0502040204020203" pitchFamily="34" charset="0"/>
                </a:rPr>
                <a:t>Bullets</a:t>
              </a:r>
            </a:p>
          </p:txBody>
        </p:sp>
        <p:sp>
          <p:nvSpPr>
            <p:cNvPr id="115" name="Rechthoek 114">
              <a:extLst>
                <a:ext uri="{FF2B5EF4-FFF2-40B4-BE49-F238E27FC236}">
                  <a16:creationId xmlns:a16="http://schemas.microsoft.com/office/drawing/2014/main" xmlns="" id="{EB4DF211-245B-4ECD-BA52-11FBCBACAD63}"/>
                </a:ext>
              </a:extLst>
            </p:cNvPr>
            <p:cNvSpPr/>
            <p:nvPr userDrawn="1"/>
          </p:nvSpPr>
          <p:spPr>
            <a:xfrm>
              <a:off x="-3059324" y="47301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86" name="Rechthoek 185">
              <a:extLst>
                <a:ext uri="{FF2B5EF4-FFF2-40B4-BE49-F238E27FC236}">
                  <a16:creationId xmlns:a16="http://schemas.microsoft.com/office/drawing/2014/main" xmlns="" id="{90CCE1C2-427B-46F9-A7BF-7F622DE26751}"/>
                </a:ext>
              </a:extLst>
            </p:cNvPr>
            <p:cNvSpPr/>
            <p:nvPr userDrawn="1"/>
          </p:nvSpPr>
          <p:spPr>
            <a:xfrm>
              <a:off x="-3059324" y="3991410"/>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800" b="0" i="0" u="none" strike="noStrike" kern="0" cap="none" spc="0" normalizeH="0" baseline="0" noProof="0" dirty="0">
                  <a:ln>
                    <a:noFill/>
                  </a:ln>
                  <a:solidFill>
                    <a:schemeClr val="tx2"/>
                  </a:solidFill>
                  <a:effectLst/>
                  <a:uLnTx/>
                  <a:uFillTx/>
                  <a:latin typeface="+mj-lt"/>
                  <a:cs typeface="Segoe UI Light" panose="020B0502040204020203" pitchFamily="34" charset="0"/>
                </a:rPr>
                <a:t>Titel</a:t>
              </a:r>
            </a:p>
          </p:txBody>
        </p:sp>
      </p:grpSp>
    </p:spTree>
    <p:extLst>
      <p:ext uri="{BB962C8B-B14F-4D97-AF65-F5344CB8AC3E}">
        <p14:creationId xmlns:p14="http://schemas.microsoft.com/office/powerpoint/2010/main" val="35252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1000"/>
                                        <p:tgtEl>
                                          <p:spTgt spid="4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1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6">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7">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8">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9">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1000"/>
                        <p:tgtEl>
                          <p:spTgt spid="43"/>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estemmingsplan">
    <p:spTree>
      <p:nvGrpSpPr>
        <p:cNvPr id="1" name=""/>
        <p:cNvGrpSpPr/>
        <p:nvPr/>
      </p:nvGrpSpPr>
      <p:grpSpPr>
        <a:xfrm>
          <a:off x="0" y="0"/>
          <a:ext cx="0" cy="0"/>
          <a:chOff x="0" y="0"/>
          <a:chExt cx="0" cy="0"/>
        </a:xfrm>
      </p:grpSpPr>
      <p:grpSp>
        <p:nvGrpSpPr>
          <p:cNvPr id="125" name="Instructie">
            <a:extLst>
              <a:ext uri="{FF2B5EF4-FFF2-40B4-BE49-F238E27FC236}">
                <a16:creationId xmlns:a16="http://schemas.microsoft.com/office/drawing/2014/main" xmlns="" id="{CBFDA076-12C4-4D62-867C-6F8F4350C946}"/>
              </a:ext>
            </a:extLst>
          </p:cNvPr>
          <p:cNvGrpSpPr/>
          <p:nvPr userDrawn="1"/>
        </p:nvGrpSpPr>
        <p:grpSpPr>
          <a:xfrm>
            <a:off x="-3681944" y="1434"/>
            <a:ext cx="3201327" cy="6441195"/>
            <a:chOff x="-3437547" y="1434"/>
            <a:chExt cx="3201327" cy="6441195"/>
          </a:xfrm>
        </p:grpSpPr>
        <p:cxnSp>
          <p:nvCxnSpPr>
            <p:cNvPr id="126" name="Rechte verbindingslijn 125">
              <a:extLst>
                <a:ext uri="{FF2B5EF4-FFF2-40B4-BE49-F238E27FC236}">
                  <a16:creationId xmlns:a16="http://schemas.microsoft.com/office/drawing/2014/main" xmlns="" id="{0C556A26-723B-4E81-B0CE-5B9B5E6983AE}"/>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27" name="Ovaal 126">
              <a:extLst>
                <a:ext uri="{FF2B5EF4-FFF2-40B4-BE49-F238E27FC236}">
                  <a16:creationId xmlns:a16="http://schemas.microsoft.com/office/drawing/2014/main" xmlns="" id="{57C995A3-2E94-459A-A65A-C312FF184C3E}"/>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28" name="Rechthoek 127">
              <a:extLst>
                <a:ext uri="{FF2B5EF4-FFF2-40B4-BE49-F238E27FC236}">
                  <a16:creationId xmlns:a16="http://schemas.microsoft.com/office/drawing/2014/main" xmlns="" id="{2E6EEF61-5EAC-4031-BA1E-64DE61BB0164}"/>
                </a:ext>
              </a:extLst>
            </p:cNvPr>
            <p:cNvSpPr/>
            <p:nvPr userDrawn="1"/>
          </p:nvSpPr>
          <p:spPr>
            <a:xfrm>
              <a:off x="-3059324" y="3245919"/>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2"/>
                </a:buClr>
                <a:buSzTx/>
                <a:buFont typeface="+mj-lt"/>
                <a:buAutoNum type="arabicPeriod"/>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Opsomming</a:t>
              </a:r>
            </a:p>
          </p:txBody>
        </p:sp>
        <p:sp>
          <p:nvSpPr>
            <p:cNvPr id="129" name="Ovaal 128">
              <a:extLst>
                <a:ext uri="{FF2B5EF4-FFF2-40B4-BE49-F238E27FC236}">
                  <a16:creationId xmlns:a16="http://schemas.microsoft.com/office/drawing/2014/main" xmlns="" id="{4DA52C5C-3D08-4394-9F8A-628229CBAA14}"/>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30" name="Ovaal 129">
              <a:extLst>
                <a:ext uri="{FF2B5EF4-FFF2-40B4-BE49-F238E27FC236}">
                  <a16:creationId xmlns:a16="http://schemas.microsoft.com/office/drawing/2014/main" xmlns="" id="{430A1D0C-4BBA-4994-9664-6D2FF561ACF1}"/>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1" name="Ovaal 130">
              <a:extLst>
                <a:ext uri="{FF2B5EF4-FFF2-40B4-BE49-F238E27FC236}">
                  <a16:creationId xmlns:a16="http://schemas.microsoft.com/office/drawing/2014/main" xmlns="" id="{2A74DC45-873B-42F2-BA23-04432B3AC6C1}"/>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33" name="Rechthoek 132">
              <a:extLst>
                <a:ext uri="{FF2B5EF4-FFF2-40B4-BE49-F238E27FC236}">
                  <a16:creationId xmlns:a16="http://schemas.microsoft.com/office/drawing/2014/main" xmlns="" id="{803A6D61-FE15-47D2-B105-AB9875000B43}"/>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34" name="Ovaal 133">
              <a:extLst>
                <a:ext uri="{FF2B5EF4-FFF2-40B4-BE49-F238E27FC236}">
                  <a16:creationId xmlns:a16="http://schemas.microsoft.com/office/drawing/2014/main" xmlns="" id="{1F41FEF4-CDCC-4BAE-9B02-7A4B23FDEA9A}"/>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35" name="Rechte verbindingslijn 134">
              <a:extLst>
                <a:ext uri="{FF2B5EF4-FFF2-40B4-BE49-F238E27FC236}">
                  <a16:creationId xmlns:a16="http://schemas.microsoft.com/office/drawing/2014/main" xmlns="" id="{3C7E5FD8-5C97-4695-837B-2AA7C48275C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36" name="Groep 135">
              <a:extLst>
                <a:ext uri="{FF2B5EF4-FFF2-40B4-BE49-F238E27FC236}">
                  <a16:creationId xmlns:a16="http://schemas.microsoft.com/office/drawing/2014/main" xmlns="" id="{AED51121-0535-4ADC-9934-F11F8A51E3DD}"/>
                </a:ext>
              </a:extLst>
            </p:cNvPr>
            <p:cNvGrpSpPr/>
            <p:nvPr userDrawn="1"/>
          </p:nvGrpSpPr>
          <p:grpSpPr>
            <a:xfrm>
              <a:off x="-3437547" y="349413"/>
              <a:ext cx="2933825" cy="558875"/>
              <a:chOff x="-3419346" y="368233"/>
              <a:chExt cx="3904920" cy="743862"/>
            </a:xfrm>
          </p:grpSpPr>
          <p:sp>
            <p:nvSpPr>
              <p:cNvPr id="151" name="Rechthoek 150">
                <a:extLst>
                  <a:ext uri="{FF2B5EF4-FFF2-40B4-BE49-F238E27FC236}">
                    <a16:creationId xmlns:a16="http://schemas.microsoft.com/office/drawing/2014/main" xmlns="" id="{19A554CF-A695-4B01-BD6E-B1F20FD995C4}"/>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52" name="Rechte verbindingslijn 151">
                <a:extLst>
                  <a:ext uri="{FF2B5EF4-FFF2-40B4-BE49-F238E27FC236}">
                    <a16:creationId xmlns:a16="http://schemas.microsoft.com/office/drawing/2014/main" xmlns="" id="{3A9FA589-896A-4DEF-A7AC-96EE15265051}"/>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 name="Rechte verbindingslijn 152">
                <a:extLst>
                  <a:ext uri="{FF2B5EF4-FFF2-40B4-BE49-F238E27FC236}">
                    <a16:creationId xmlns:a16="http://schemas.microsoft.com/office/drawing/2014/main" xmlns="" id="{00FCE355-D5F3-44C7-83FB-C40EE52EA32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4" name="Rechthoek 153">
                <a:extLst>
                  <a:ext uri="{FF2B5EF4-FFF2-40B4-BE49-F238E27FC236}">
                    <a16:creationId xmlns:a16="http://schemas.microsoft.com/office/drawing/2014/main" xmlns="" id="{386B6B94-BCC2-453F-B4E0-910FF4387D9D}"/>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55" name="Groep 154">
                <a:extLst>
                  <a:ext uri="{FF2B5EF4-FFF2-40B4-BE49-F238E27FC236}">
                    <a16:creationId xmlns:a16="http://schemas.microsoft.com/office/drawing/2014/main" xmlns="" id="{4EBCC264-5907-48CF-965C-6295AEA47C54}"/>
                  </a:ext>
                </a:extLst>
              </p:cNvPr>
              <p:cNvGrpSpPr/>
              <p:nvPr userDrawn="1"/>
            </p:nvGrpSpPr>
            <p:grpSpPr>
              <a:xfrm>
                <a:off x="-3002834" y="720303"/>
                <a:ext cx="182598" cy="143759"/>
                <a:chOff x="-3310843" y="700986"/>
                <a:chExt cx="182598" cy="143759"/>
              </a:xfrm>
            </p:grpSpPr>
            <p:grpSp>
              <p:nvGrpSpPr>
                <p:cNvPr id="194" name="Groep 193">
                  <a:extLst>
                    <a:ext uri="{FF2B5EF4-FFF2-40B4-BE49-F238E27FC236}">
                      <a16:creationId xmlns:a16="http://schemas.microsoft.com/office/drawing/2014/main" xmlns="" id="{2D2154BC-1E37-40E5-AD6B-E9355272600E}"/>
                    </a:ext>
                  </a:extLst>
                </p:cNvPr>
                <p:cNvGrpSpPr/>
                <p:nvPr userDrawn="1"/>
              </p:nvGrpSpPr>
              <p:grpSpPr>
                <a:xfrm>
                  <a:off x="-3310843" y="700986"/>
                  <a:ext cx="182598" cy="143759"/>
                  <a:chOff x="-3310843" y="700986"/>
                  <a:chExt cx="182598" cy="143759"/>
                </a:xfrm>
              </p:grpSpPr>
              <p:cxnSp>
                <p:nvCxnSpPr>
                  <p:cNvPr id="198" name="Rechte verbindingslijn 197">
                    <a:extLst>
                      <a:ext uri="{FF2B5EF4-FFF2-40B4-BE49-F238E27FC236}">
                        <a16:creationId xmlns:a16="http://schemas.microsoft.com/office/drawing/2014/main" xmlns="" id="{4A6E436D-A8CC-4E7B-8CA7-1D997D55AB39}"/>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99" name="Rechte verbindingslijn 198">
                    <a:extLst>
                      <a:ext uri="{FF2B5EF4-FFF2-40B4-BE49-F238E27FC236}">
                        <a16:creationId xmlns:a16="http://schemas.microsoft.com/office/drawing/2014/main" xmlns="" id="{B0596CC7-0D62-4FDE-B147-0D551219E1D7}"/>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00" name="Rechte verbindingslijn 199">
                    <a:extLst>
                      <a:ext uri="{FF2B5EF4-FFF2-40B4-BE49-F238E27FC236}">
                        <a16:creationId xmlns:a16="http://schemas.microsoft.com/office/drawing/2014/main" xmlns="" id="{CEFDA7D0-8A18-4FB5-B0A4-03BADD7FEBD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01" name="Rechte verbindingslijn 200">
                    <a:extLst>
                      <a:ext uri="{FF2B5EF4-FFF2-40B4-BE49-F238E27FC236}">
                        <a16:creationId xmlns:a16="http://schemas.microsoft.com/office/drawing/2014/main" xmlns="" id="{6D8DFE05-6E37-462D-8471-BB6F559B5920}"/>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xmlns="" id="{73CDB439-713C-4C29-A2B2-81A531EBF55B}"/>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95" name="Groep 194">
                  <a:extLst>
                    <a:ext uri="{FF2B5EF4-FFF2-40B4-BE49-F238E27FC236}">
                      <a16:creationId xmlns:a16="http://schemas.microsoft.com/office/drawing/2014/main" xmlns="" id="{E5D7CF9E-654D-41F3-B431-0E8219A17251}"/>
                    </a:ext>
                  </a:extLst>
                </p:cNvPr>
                <p:cNvGrpSpPr/>
                <p:nvPr userDrawn="1"/>
              </p:nvGrpSpPr>
              <p:grpSpPr>
                <a:xfrm flipH="1">
                  <a:off x="-3310774" y="735854"/>
                  <a:ext cx="88801" cy="72568"/>
                  <a:chOff x="-2091059" y="1395403"/>
                  <a:chExt cx="157316" cy="128558"/>
                </a:xfrm>
              </p:grpSpPr>
              <p:sp>
                <p:nvSpPr>
                  <p:cNvPr id="196" name="Rechthoek 195">
                    <a:extLst>
                      <a:ext uri="{FF2B5EF4-FFF2-40B4-BE49-F238E27FC236}">
                        <a16:creationId xmlns:a16="http://schemas.microsoft.com/office/drawing/2014/main" xmlns="" id="{687A6C20-3B42-43C7-9DDB-8BD891D6103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97" name="Pijl: punthaak 196">
                    <a:extLst>
                      <a:ext uri="{FF2B5EF4-FFF2-40B4-BE49-F238E27FC236}">
                        <a16:creationId xmlns:a16="http://schemas.microsoft.com/office/drawing/2014/main" xmlns="" id="{D365EBBB-6C47-486D-B254-D276BC280C0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56" name="Groep 155">
                <a:extLst>
                  <a:ext uri="{FF2B5EF4-FFF2-40B4-BE49-F238E27FC236}">
                    <a16:creationId xmlns:a16="http://schemas.microsoft.com/office/drawing/2014/main" xmlns="" id="{BF935933-942B-4654-A5D7-5C70A48FA287}"/>
                  </a:ext>
                </a:extLst>
              </p:cNvPr>
              <p:cNvGrpSpPr/>
              <p:nvPr userDrawn="1"/>
            </p:nvGrpSpPr>
            <p:grpSpPr>
              <a:xfrm>
                <a:off x="-3326107" y="720303"/>
                <a:ext cx="182598" cy="143759"/>
                <a:chOff x="-3634116" y="700986"/>
                <a:chExt cx="182598" cy="143759"/>
              </a:xfrm>
            </p:grpSpPr>
            <p:grpSp>
              <p:nvGrpSpPr>
                <p:cNvPr id="185" name="Groep 184">
                  <a:extLst>
                    <a:ext uri="{FF2B5EF4-FFF2-40B4-BE49-F238E27FC236}">
                      <a16:creationId xmlns:a16="http://schemas.microsoft.com/office/drawing/2014/main" xmlns="" id="{1CD4A55A-DDC9-44F5-9A0D-B6161A4497B0}"/>
                    </a:ext>
                  </a:extLst>
                </p:cNvPr>
                <p:cNvGrpSpPr/>
                <p:nvPr userDrawn="1"/>
              </p:nvGrpSpPr>
              <p:grpSpPr>
                <a:xfrm>
                  <a:off x="-3634116" y="700986"/>
                  <a:ext cx="182598" cy="143759"/>
                  <a:chOff x="-3634116" y="700986"/>
                  <a:chExt cx="182598" cy="143759"/>
                </a:xfrm>
              </p:grpSpPr>
              <p:cxnSp>
                <p:nvCxnSpPr>
                  <p:cNvPr id="189" name="Rechte verbindingslijn 188">
                    <a:extLst>
                      <a:ext uri="{FF2B5EF4-FFF2-40B4-BE49-F238E27FC236}">
                        <a16:creationId xmlns:a16="http://schemas.microsoft.com/office/drawing/2014/main" xmlns="" id="{44CEB10C-C9C9-4F9E-BE61-72A92575A3F2}"/>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190" name="Rechte verbindingslijn 189">
                    <a:extLst>
                      <a:ext uri="{FF2B5EF4-FFF2-40B4-BE49-F238E27FC236}">
                        <a16:creationId xmlns:a16="http://schemas.microsoft.com/office/drawing/2014/main" xmlns="" id="{6D82D23F-22CE-4E37-A314-EAA00FD96A8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191" name="Rechte verbindingslijn 190">
                    <a:extLst>
                      <a:ext uri="{FF2B5EF4-FFF2-40B4-BE49-F238E27FC236}">
                        <a16:creationId xmlns:a16="http://schemas.microsoft.com/office/drawing/2014/main" xmlns="" id="{70E88C42-CF3A-44F4-91FD-AB981C15ADD3}"/>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92" name="Rechte verbindingslijn 191">
                    <a:extLst>
                      <a:ext uri="{FF2B5EF4-FFF2-40B4-BE49-F238E27FC236}">
                        <a16:creationId xmlns:a16="http://schemas.microsoft.com/office/drawing/2014/main" xmlns="" id="{C226A90C-0F3F-4B8D-B08E-7D8415EFDDD7}"/>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93" name="Rechte verbindingslijn 192">
                    <a:extLst>
                      <a:ext uri="{FF2B5EF4-FFF2-40B4-BE49-F238E27FC236}">
                        <a16:creationId xmlns:a16="http://schemas.microsoft.com/office/drawing/2014/main" xmlns="" id="{C2924FDE-621B-4712-AEDD-60ACC34BCBB7}"/>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86" name="Groep 185">
                  <a:extLst>
                    <a:ext uri="{FF2B5EF4-FFF2-40B4-BE49-F238E27FC236}">
                      <a16:creationId xmlns:a16="http://schemas.microsoft.com/office/drawing/2014/main" xmlns="" id="{5A077994-E529-4033-ADA2-2973C4637119}"/>
                    </a:ext>
                  </a:extLst>
                </p:cNvPr>
                <p:cNvGrpSpPr/>
                <p:nvPr userDrawn="1"/>
              </p:nvGrpSpPr>
              <p:grpSpPr>
                <a:xfrm>
                  <a:off x="-3634047" y="735854"/>
                  <a:ext cx="88801" cy="72568"/>
                  <a:chOff x="-2091059" y="1395403"/>
                  <a:chExt cx="157316" cy="128558"/>
                </a:xfrm>
              </p:grpSpPr>
              <p:sp>
                <p:nvSpPr>
                  <p:cNvPr id="187" name="Rechthoek 186">
                    <a:extLst>
                      <a:ext uri="{FF2B5EF4-FFF2-40B4-BE49-F238E27FC236}">
                        <a16:creationId xmlns:a16="http://schemas.microsoft.com/office/drawing/2014/main" xmlns="" id="{90913A26-D7EC-4CC9-A676-8162DB118A2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88" name="Pijl: punthaak 187">
                    <a:extLst>
                      <a:ext uri="{FF2B5EF4-FFF2-40B4-BE49-F238E27FC236}">
                        <a16:creationId xmlns:a16="http://schemas.microsoft.com/office/drawing/2014/main" xmlns="" id="{6E323D09-6DD4-4D9D-9231-4F783B2EB36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157" name="Rechte verbindingslijn 156">
                <a:extLst>
                  <a:ext uri="{FF2B5EF4-FFF2-40B4-BE49-F238E27FC236}">
                    <a16:creationId xmlns:a16="http://schemas.microsoft.com/office/drawing/2014/main" xmlns="" id="{7C140DFA-8893-45FB-8454-F809F11B5E9A}"/>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58" name="Rechte verbindingslijn 157">
                <a:extLst>
                  <a:ext uri="{FF2B5EF4-FFF2-40B4-BE49-F238E27FC236}">
                    <a16:creationId xmlns:a16="http://schemas.microsoft.com/office/drawing/2014/main" xmlns="" id="{3E2046F0-9A7B-44D9-BB2C-9CC6A7E22EC8}"/>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59" name="Groep 158">
                <a:extLst>
                  <a:ext uri="{FF2B5EF4-FFF2-40B4-BE49-F238E27FC236}">
                    <a16:creationId xmlns:a16="http://schemas.microsoft.com/office/drawing/2014/main" xmlns="" id="{D54914C6-33FE-4E84-865C-1D86B48BC738}"/>
                  </a:ext>
                </a:extLst>
              </p:cNvPr>
              <p:cNvGrpSpPr/>
              <p:nvPr userDrawn="1"/>
            </p:nvGrpSpPr>
            <p:grpSpPr>
              <a:xfrm>
                <a:off x="-2425037" y="370226"/>
                <a:ext cx="357690" cy="330595"/>
                <a:chOff x="-2721817" y="347336"/>
                <a:chExt cx="432805" cy="400021"/>
              </a:xfrm>
            </p:grpSpPr>
            <p:sp>
              <p:nvSpPr>
                <p:cNvPr id="174" name="Rechthoek 173">
                  <a:extLst>
                    <a:ext uri="{FF2B5EF4-FFF2-40B4-BE49-F238E27FC236}">
                      <a16:creationId xmlns:a16="http://schemas.microsoft.com/office/drawing/2014/main" xmlns="" id="{4D31E5DA-2938-4243-8756-E91C3255922C}"/>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75" name="Groep 174">
                  <a:extLst>
                    <a:ext uri="{FF2B5EF4-FFF2-40B4-BE49-F238E27FC236}">
                      <a16:creationId xmlns:a16="http://schemas.microsoft.com/office/drawing/2014/main" xmlns="" id="{929CB9BA-FA4A-456F-93F4-B72662CB9DC0}"/>
                    </a:ext>
                  </a:extLst>
                </p:cNvPr>
                <p:cNvGrpSpPr/>
                <p:nvPr userDrawn="1"/>
              </p:nvGrpSpPr>
              <p:grpSpPr>
                <a:xfrm>
                  <a:off x="-2652453" y="431583"/>
                  <a:ext cx="294076" cy="231526"/>
                  <a:chOff x="-3634116" y="700986"/>
                  <a:chExt cx="182598" cy="143759"/>
                </a:xfrm>
              </p:grpSpPr>
              <p:grpSp>
                <p:nvGrpSpPr>
                  <p:cNvPr id="176" name="Groep 175">
                    <a:extLst>
                      <a:ext uri="{FF2B5EF4-FFF2-40B4-BE49-F238E27FC236}">
                        <a16:creationId xmlns:a16="http://schemas.microsoft.com/office/drawing/2014/main" xmlns="" id="{3C7FF097-8AD0-4678-ACEF-923469C00307}"/>
                      </a:ext>
                    </a:extLst>
                  </p:cNvPr>
                  <p:cNvGrpSpPr/>
                  <p:nvPr userDrawn="1"/>
                </p:nvGrpSpPr>
                <p:grpSpPr>
                  <a:xfrm>
                    <a:off x="-3634116" y="700986"/>
                    <a:ext cx="182598" cy="143759"/>
                    <a:chOff x="-3634116" y="700986"/>
                    <a:chExt cx="182598" cy="143759"/>
                  </a:xfrm>
                </p:grpSpPr>
                <p:cxnSp>
                  <p:nvCxnSpPr>
                    <p:cNvPr id="180" name="Rechte verbindingslijn 179">
                      <a:extLst>
                        <a:ext uri="{FF2B5EF4-FFF2-40B4-BE49-F238E27FC236}">
                          <a16:creationId xmlns:a16="http://schemas.microsoft.com/office/drawing/2014/main" xmlns="" id="{21E0EB53-CA76-4F1D-A504-A830480BE0ED}"/>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81" name="Rechte verbindingslijn 180">
                      <a:extLst>
                        <a:ext uri="{FF2B5EF4-FFF2-40B4-BE49-F238E27FC236}">
                          <a16:creationId xmlns:a16="http://schemas.microsoft.com/office/drawing/2014/main" xmlns="" id="{588AEDB3-1CAA-4278-B809-4CB1676A30E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182" name="Rechte verbindingslijn 181">
                      <a:extLst>
                        <a:ext uri="{FF2B5EF4-FFF2-40B4-BE49-F238E27FC236}">
                          <a16:creationId xmlns:a16="http://schemas.microsoft.com/office/drawing/2014/main" xmlns="" id="{0020CB59-4263-454B-8FEE-80FD960C74E7}"/>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183" name="Rechte verbindingslijn 182">
                      <a:extLst>
                        <a:ext uri="{FF2B5EF4-FFF2-40B4-BE49-F238E27FC236}">
                          <a16:creationId xmlns:a16="http://schemas.microsoft.com/office/drawing/2014/main" xmlns="" id="{B231B0EB-1327-43A8-8347-DBB97A4346F5}"/>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184" name="Rechte verbindingslijn 183">
                      <a:extLst>
                        <a:ext uri="{FF2B5EF4-FFF2-40B4-BE49-F238E27FC236}">
                          <a16:creationId xmlns:a16="http://schemas.microsoft.com/office/drawing/2014/main" xmlns="" id="{A64F0044-C1AF-4978-B551-5C0DE5333685}"/>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77" name="Groep 176">
                    <a:extLst>
                      <a:ext uri="{FF2B5EF4-FFF2-40B4-BE49-F238E27FC236}">
                        <a16:creationId xmlns:a16="http://schemas.microsoft.com/office/drawing/2014/main" xmlns="" id="{A237E765-FBB8-4DC9-8489-A557BD4B9965}"/>
                      </a:ext>
                    </a:extLst>
                  </p:cNvPr>
                  <p:cNvGrpSpPr/>
                  <p:nvPr userDrawn="1"/>
                </p:nvGrpSpPr>
                <p:grpSpPr>
                  <a:xfrm>
                    <a:off x="-3634047" y="735854"/>
                    <a:ext cx="88801" cy="72568"/>
                    <a:chOff x="-2091059" y="1395403"/>
                    <a:chExt cx="157316" cy="128558"/>
                  </a:xfrm>
                </p:grpSpPr>
                <p:sp>
                  <p:nvSpPr>
                    <p:cNvPr id="178" name="Rechthoek 177">
                      <a:extLst>
                        <a:ext uri="{FF2B5EF4-FFF2-40B4-BE49-F238E27FC236}">
                          <a16:creationId xmlns:a16="http://schemas.microsoft.com/office/drawing/2014/main" xmlns="" id="{8E44D836-380F-4718-8F05-219D0980C39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79" name="Pijl: punthaak 178">
                      <a:extLst>
                        <a:ext uri="{FF2B5EF4-FFF2-40B4-BE49-F238E27FC236}">
                          <a16:creationId xmlns:a16="http://schemas.microsoft.com/office/drawing/2014/main" xmlns="" id="{9665EC2F-4A23-4F27-8B8B-3D8B83B246D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160" name="Groep 159">
                <a:extLst>
                  <a:ext uri="{FF2B5EF4-FFF2-40B4-BE49-F238E27FC236}">
                    <a16:creationId xmlns:a16="http://schemas.microsoft.com/office/drawing/2014/main" xmlns="" id="{183AC0EE-9921-4F57-B85B-12FD1C3A67CA}"/>
                  </a:ext>
                </a:extLst>
              </p:cNvPr>
              <p:cNvGrpSpPr/>
              <p:nvPr userDrawn="1"/>
            </p:nvGrpSpPr>
            <p:grpSpPr>
              <a:xfrm>
                <a:off x="-2425037" y="781500"/>
                <a:ext cx="357690" cy="330595"/>
                <a:chOff x="-2721817" y="782525"/>
                <a:chExt cx="432805" cy="400021"/>
              </a:xfrm>
            </p:grpSpPr>
            <p:sp>
              <p:nvSpPr>
                <p:cNvPr id="163" name="Rechthoek 162">
                  <a:extLst>
                    <a:ext uri="{FF2B5EF4-FFF2-40B4-BE49-F238E27FC236}">
                      <a16:creationId xmlns:a16="http://schemas.microsoft.com/office/drawing/2014/main" xmlns="" id="{2F7F9060-DAE0-470F-B47D-77ED2AF16825}"/>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64" name="Groep 163">
                  <a:extLst>
                    <a:ext uri="{FF2B5EF4-FFF2-40B4-BE49-F238E27FC236}">
                      <a16:creationId xmlns:a16="http://schemas.microsoft.com/office/drawing/2014/main" xmlns="" id="{F73E25CB-8009-40F8-B9AE-7EFAD38C917F}"/>
                    </a:ext>
                  </a:extLst>
                </p:cNvPr>
                <p:cNvGrpSpPr/>
                <p:nvPr userDrawn="1"/>
              </p:nvGrpSpPr>
              <p:grpSpPr>
                <a:xfrm>
                  <a:off x="-2652453" y="866772"/>
                  <a:ext cx="294076" cy="231526"/>
                  <a:chOff x="-3310843" y="700986"/>
                  <a:chExt cx="182598" cy="143759"/>
                </a:xfrm>
              </p:grpSpPr>
              <p:grpSp>
                <p:nvGrpSpPr>
                  <p:cNvPr id="165" name="Groep 164">
                    <a:extLst>
                      <a:ext uri="{FF2B5EF4-FFF2-40B4-BE49-F238E27FC236}">
                        <a16:creationId xmlns:a16="http://schemas.microsoft.com/office/drawing/2014/main" xmlns="" id="{D2C46303-F410-4164-A980-04C3BEBDE68D}"/>
                      </a:ext>
                    </a:extLst>
                  </p:cNvPr>
                  <p:cNvGrpSpPr/>
                  <p:nvPr userDrawn="1"/>
                </p:nvGrpSpPr>
                <p:grpSpPr>
                  <a:xfrm>
                    <a:off x="-3310843" y="700986"/>
                    <a:ext cx="182598" cy="143759"/>
                    <a:chOff x="-3310843" y="700986"/>
                    <a:chExt cx="182598" cy="143759"/>
                  </a:xfrm>
                </p:grpSpPr>
                <p:cxnSp>
                  <p:nvCxnSpPr>
                    <p:cNvPr id="169" name="Rechte verbindingslijn 168">
                      <a:extLst>
                        <a:ext uri="{FF2B5EF4-FFF2-40B4-BE49-F238E27FC236}">
                          <a16:creationId xmlns:a16="http://schemas.microsoft.com/office/drawing/2014/main" xmlns="" id="{B3599EDC-CEBC-48F6-873D-B9A54FDF35C4}"/>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70" name="Rechte verbindingslijn 169">
                      <a:extLst>
                        <a:ext uri="{FF2B5EF4-FFF2-40B4-BE49-F238E27FC236}">
                          <a16:creationId xmlns:a16="http://schemas.microsoft.com/office/drawing/2014/main" xmlns="" id="{9FF9126E-E2D3-48A9-A90B-9A55856193B8}"/>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71" name="Rechte verbindingslijn 170">
                      <a:extLst>
                        <a:ext uri="{FF2B5EF4-FFF2-40B4-BE49-F238E27FC236}">
                          <a16:creationId xmlns:a16="http://schemas.microsoft.com/office/drawing/2014/main" xmlns="" id="{02D7C32D-827A-46D1-8D52-DE7DC526A580}"/>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72" name="Rechte verbindingslijn 171">
                      <a:extLst>
                        <a:ext uri="{FF2B5EF4-FFF2-40B4-BE49-F238E27FC236}">
                          <a16:creationId xmlns:a16="http://schemas.microsoft.com/office/drawing/2014/main" xmlns="" id="{D7E677E9-817E-40E1-B787-C15A8C8BDD6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73" name="Rechte verbindingslijn 172">
                      <a:extLst>
                        <a:ext uri="{FF2B5EF4-FFF2-40B4-BE49-F238E27FC236}">
                          <a16:creationId xmlns:a16="http://schemas.microsoft.com/office/drawing/2014/main" xmlns="" id="{9A8F2DD8-0988-4D30-9FC8-0B5652ABD738}"/>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66" name="Groep 165">
                    <a:extLst>
                      <a:ext uri="{FF2B5EF4-FFF2-40B4-BE49-F238E27FC236}">
                        <a16:creationId xmlns:a16="http://schemas.microsoft.com/office/drawing/2014/main" xmlns="" id="{C2C6A515-2E32-4D0F-BB2C-E7A6E3A62356}"/>
                      </a:ext>
                    </a:extLst>
                  </p:cNvPr>
                  <p:cNvGrpSpPr/>
                  <p:nvPr userDrawn="1"/>
                </p:nvGrpSpPr>
                <p:grpSpPr>
                  <a:xfrm flipH="1">
                    <a:off x="-3310774" y="735854"/>
                    <a:ext cx="88801" cy="72568"/>
                    <a:chOff x="-2091059" y="1395403"/>
                    <a:chExt cx="157316" cy="128558"/>
                  </a:xfrm>
                </p:grpSpPr>
                <p:sp>
                  <p:nvSpPr>
                    <p:cNvPr id="167" name="Rechthoek 166">
                      <a:extLst>
                        <a:ext uri="{FF2B5EF4-FFF2-40B4-BE49-F238E27FC236}">
                          <a16:creationId xmlns:a16="http://schemas.microsoft.com/office/drawing/2014/main" xmlns="" id="{46257C90-A226-45C0-904D-5699CD89028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68" name="Pijl: punthaak 167">
                      <a:extLst>
                        <a:ext uri="{FF2B5EF4-FFF2-40B4-BE49-F238E27FC236}">
                          <a16:creationId xmlns:a16="http://schemas.microsoft.com/office/drawing/2014/main" xmlns="" id="{403CA1C1-E047-4F77-8506-3790F04EBBC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161" name="Rechthoek 160">
                <a:extLst>
                  <a:ext uri="{FF2B5EF4-FFF2-40B4-BE49-F238E27FC236}">
                    <a16:creationId xmlns:a16="http://schemas.microsoft.com/office/drawing/2014/main" xmlns="" id="{2B63E8CF-9E63-46C6-B241-BEDA72F810F7}"/>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162" name="Rechthoek 161">
                <a:extLst>
                  <a:ext uri="{FF2B5EF4-FFF2-40B4-BE49-F238E27FC236}">
                    <a16:creationId xmlns:a16="http://schemas.microsoft.com/office/drawing/2014/main" xmlns="" id="{A36825CB-3C5F-41AA-8BB3-339BCD9397D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37" name="Rechte verbindingslijn 136">
              <a:extLst>
                <a:ext uri="{FF2B5EF4-FFF2-40B4-BE49-F238E27FC236}">
                  <a16:creationId xmlns:a16="http://schemas.microsoft.com/office/drawing/2014/main" xmlns="" id="{0DA32B3E-118B-4488-81F7-FD471403DFA8}"/>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38" name="Rechthoek 137">
              <a:extLst>
                <a:ext uri="{FF2B5EF4-FFF2-40B4-BE49-F238E27FC236}">
                  <a16:creationId xmlns:a16="http://schemas.microsoft.com/office/drawing/2014/main" xmlns="" id="{790268E1-5784-47D3-8BDB-1C9A34AEA70B}"/>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2"/>
                </a:buBlip>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Bullets</a:t>
              </a:r>
            </a:p>
          </p:txBody>
        </p:sp>
        <p:sp>
          <p:nvSpPr>
            <p:cNvPr id="139" name="Ovaal 138">
              <a:extLst>
                <a:ext uri="{FF2B5EF4-FFF2-40B4-BE49-F238E27FC236}">
                  <a16:creationId xmlns:a16="http://schemas.microsoft.com/office/drawing/2014/main" xmlns="" id="{762594FA-7494-427D-9E26-2A043A24E721}"/>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40" name="Rechthoek 139">
              <a:extLst>
                <a:ext uri="{FF2B5EF4-FFF2-40B4-BE49-F238E27FC236}">
                  <a16:creationId xmlns:a16="http://schemas.microsoft.com/office/drawing/2014/main" xmlns="" id="{08FD15BF-1C54-4A58-9229-2247FFFF4365}"/>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177800" marR="0" lvl="0" indent="-177800" algn="l" defTabSz="914400" rtl="0" eaLnBrk="1" fontAlgn="auto" latinLnBrk="0" hangingPunct="1">
                <a:lnSpc>
                  <a:spcPct val="90000"/>
                </a:lnSpc>
                <a:spcBef>
                  <a:spcPts val="600"/>
                </a:spcBef>
                <a:spcAft>
                  <a:spcPts val="600"/>
                </a:spcAft>
                <a:buClr>
                  <a:schemeClr val="tx2"/>
                </a:buClr>
                <a:buSzTx/>
                <a:buFontTx/>
                <a:buChar char="-"/>
                <a:tabLst/>
                <a:defRPr/>
              </a:pPr>
              <a:r>
                <a:rPr kumimoji="0" lang="nl-NL" sz="1200" b="0" i="0" u="none" strike="noStrike" kern="0" cap="none" spc="0" normalizeH="0" baseline="0" noProof="0" dirty="0">
                  <a:ln>
                    <a:noFill/>
                  </a:ln>
                  <a:solidFill>
                    <a:srgbClr val="000000"/>
                  </a:solidFill>
                  <a:effectLst/>
                  <a:uLnTx/>
                  <a:uFillTx/>
                  <a:latin typeface="+mn-lt"/>
                  <a:ea typeface="+mn-ea"/>
                  <a:cs typeface="Segoe UI Light" panose="020B0502040204020203" pitchFamily="34" charset="0"/>
                </a:rPr>
                <a:t>Sub-</a:t>
              </a:r>
              <a:r>
                <a:rPr kumimoji="0" lang="nl-NL" sz="1200" b="0" i="0" u="none" strike="noStrike" kern="0" cap="none" spc="0" normalizeH="0" baseline="0" noProof="0" dirty="0" err="1">
                  <a:ln>
                    <a:noFill/>
                  </a:ln>
                  <a:solidFill>
                    <a:srgbClr val="000000"/>
                  </a:solidFill>
                  <a:effectLst/>
                  <a:uLnTx/>
                  <a:uFillTx/>
                  <a:latin typeface="+mn-lt"/>
                  <a:ea typeface="+mn-ea"/>
                  <a:cs typeface="Segoe UI Light" panose="020B0502040204020203" pitchFamily="34" charset="0"/>
                </a:rPr>
                <a:t>bullets</a:t>
              </a:r>
              <a:r>
                <a:rPr kumimoji="0" lang="nl-NL" sz="1200" b="0" i="0" u="none" strike="noStrike" kern="0" cap="none" spc="0" normalizeH="0" baseline="0" noProof="0" dirty="0">
                  <a:ln>
                    <a:noFill/>
                  </a:ln>
                  <a:solidFill>
                    <a:srgbClr val="000000"/>
                  </a:solidFill>
                  <a:effectLst/>
                  <a:uLnTx/>
                  <a:uFillTx/>
                  <a:latin typeface="+mn-lt"/>
                  <a:ea typeface="+mn-ea"/>
                  <a:cs typeface="Segoe UI Light" panose="020B0502040204020203" pitchFamily="34" charset="0"/>
                </a:rPr>
                <a:t> #1</a:t>
              </a:r>
            </a:p>
          </p:txBody>
        </p:sp>
        <p:sp>
          <p:nvSpPr>
            <p:cNvPr id="141" name="Ovaal 140">
              <a:extLst>
                <a:ext uri="{FF2B5EF4-FFF2-40B4-BE49-F238E27FC236}">
                  <a16:creationId xmlns:a16="http://schemas.microsoft.com/office/drawing/2014/main" xmlns="" id="{6ECE51B1-008F-411A-99BD-A410FB4918A4}"/>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42" name="Ovaal 141">
              <a:extLst>
                <a:ext uri="{FF2B5EF4-FFF2-40B4-BE49-F238E27FC236}">
                  <a16:creationId xmlns:a16="http://schemas.microsoft.com/office/drawing/2014/main" xmlns="" id="{516EB4DD-545D-4F3F-AC8D-5990C5CABDD0}"/>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43" name="Rechthoek 142">
              <a:extLst>
                <a:ext uri="{FF2B5EF4-FFF2-40B4-BE49-F238E27FC236}">
                  <a16:creationId xmlns:a16="http://schemas.microsoft.com/office/drawing/2014/main" xmlns="" id="{1765A8B7-E6B6-4F20-B84C-A70122F69956}"/>
                </a:ext>
              </a:extLst>
            </p:cNvPr>
            <p:cNvSpPr/>
            <p:nvPr userDrawn="1"/>
          </p:nvSpPr>
          <p:spPr>
            <a:xfrm>
              <a:off x="-3059324" y="24670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Leestekst</a:t>
              </a:r>
            </a:p>
          </p:txBody>
        </p:sp>
        <p:sp>
          <p:nvSpPr>
            <p:cNvPr id="144" name="Ovaal 143">
              <a:extLst>
                <a:ext uri="{FF2B5EF4-FFF2-40B4-BE49-F238E27FC236}">
                  <a16:creationId xmlns:a16="http://schemas.microsoft.com/office/drawing/2014/main" xmlns="" id="{AD810E98-617E-4AB9-B791-A0311F587142}"/>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45" name="Rechthoek 144">
              <a:extLst>
                <a:ext uri="{FF2B5EF4-FFF2-40B4-BE49-F238E27FC236}">
                  <a16:creationId xmlns:a16="http://schemas.microsoft.com/office/drawing/2014/main" xmlns="" id="{A3EA75FA-6423-4746-A9C2-9DBF43AC71ED}"/>
                </a:ext>
              </a:extLst>
            </p:cNvPr>
            <p:cNvSpPr/>
            <p:nvPr userDrawn="1"/>
          </p:nvSpPr>
          <p:spPr>
            <a:xfrm>
              <a:off x="-3059324" y="2850654"/>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rgbClr val="000000"/>
                  </a:solidFill>
                  <a:effectLst/>
                  <a:uLnTx/>
                  <a:uFillTx/>
                  <a:latin typeface="+mn-lt"/>
                  <a:cs typeface="Segoe UI Light" panose="020B0502040204020203" pitchFamily="34" charset="0"/>
                </a:rPr>
                <a:t>Subtitel</a:t>
              </a:r>
            </a:p>
          </p:txBody>
        </p:sp>
        <p:sp>
          <p:nvSpPr>
            <p:cNvPr id="146" name="Rechthoek 145">
              <a:extLst>
                <a:ext uri="{FF2B5EF4-FFF2-40B4-BE49-F238E27FC236}">
                  <a16:creationId xmlns:a16="http://schemas.microsoft.com/office/drawing/2014/main" xmlns="" id="{2CF9DA74-390C-4FF6-AADB-030CB4A6014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47" name="Rechthoek 146">
              <a:extLst>
                <a:ext uri="{FF2B5EF4-FFF2-40B4-BE49-F238E27FC236}">
                  <a16:creationId xmlns:a16="http://schemas.microsoft.com/office/drawing/2014/main" xmlns="" id="{3E04D22F-42E6-4F68-AD0F-9D6B07953503}"/>
                </a:ext>
              </a:extLst>
            </p:cNvPr>
            <p:cNvSpPr/>
            <p:nvPr userDrawn="1"/>
          </p:nvSpPr>
          <p:spPr>
            <a:xfrm>
              <a:off x="-3059324" y="3615443"/>
              <a:ext cx="2823104" cy="255963"/>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90000"/>
                </a:lnSpc>
                <a:spcBef>
                  <a:spcPts val="600"/>
                </a:spcBef>
                <a:spcAft>
                  <a:spcPts val="600"/>
                </a:spcAft>
                <a:buClr>
                  <a:schemeClr val="tx2"/>
                </a:buClr>
                <a:buSzTx/>
                <a:buFont typeface="+mj-lt"/>
                <a:buNone/>
                <a:tabLst/>
                <a:defRPr/>
              </a:pPr>
              <a:r>
                <a:rPr lang="nl-NL" sz="1100" i="0" dirty="0"/>
                <a:t>Fotobijschrift</a:t>
              </a:r>
            </a:p>
          </p:txBody>
        </p:sp>
        <p:sp>
          <p:nvSpPr>
            <p:cNvPr id="148" name="Rechthoek 147">
              <a:extLst>
                <a:ext uri="{FF2B5EF4-FFF2-40B4-BE49-F238E27FC236}">
                  <a16:creationId xmlns:a16="http://schemas.microsoft.com/office/drawing/2014/main" xmlns="" id="{8BB6C843-DE8D-4703-89DC-327CD274FF8B}"/>
                </a:ext>
              </a:extLst>
            </p:cNvPr>
            <p:cNvSpPr/>
            <p:nvPr userDrawn="1"/>
          </p:nvSpPr>
          <p:spPr>
            <a:xfrm>
              <a:off x="-3059324" y="4355324"/>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3"/>
                </a:buBlip>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Bullets</a:t>
              </a:r>
            </a:p>
          </p:txBody>
        </p:sp>
        <p:sp>
          <p:nvSpPr>
            <p:cNvPr id="149" name="Rechthoek 148">
              <a:extLst>
                <a:ext uri="{FF2B5EF4-FFF2-40B4-BE49-F238E27FC236}">
                  <a16:creationId xmlns:a16="http://schemas.microsoft.com/office/drawing/2014/main" xmlns="" id="{A4164F5F-0AF3-4771-86D1-A0C05BC38636}"/>
                </a:ext>
              </a:extLst>
            </p:cNvPr>
            <p:cNvSpPr/>
            <p:nvPr userDrawn="1"/>
          </p:nvSpPr>
          <p:spPr>
            <a:xfrm>
              <a:off x="-3059324" y="47301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50" name="Rechthoek 149">
              <a:extLst>
                <a:ext uri="{FF2B5EF4-FFF2-40B4-BE49-F238E27FC236}">
                  <a16:creationId xmlns:a16="http://schemas.microsoft.com/office/drawing/2014/main" xmlns="" id="{6C9F0F5E-AC9E-481F-ACE8-29433A59D79F}"/>
                </a:ext>
              </a:extLst>
            </p:cNvPr>
            <p:cNvSpPr/>
            <p:nvPr userDrawn="1"/>
          </p:nvSpPr>
          <p:spPr>
            <a:xfrm>
              <a:off x="-3059324" y="3991410"/>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800" b="0" i="0" u="none" strike="noStrike" kern="0" cap="none" spc="0" normalizeH="0" baseline="0" noProof="0" dirty="0">
                  <a:ln>
                    <a:noFill/>
                  </a:ln>
                  <a:solidFill>
                    <a:schemeClr val="tx2"/>
                  </a:solidFill>
                  <a:effectLst/>
                  <a:uLnTx/>
                  <a:uFillTx/>
                  <a:latin typeface="+mj-lt"/>
                  <a:cs typeface="Segoe UI Light" panose="020B0502040204020203" pitchFamily="34" charset="0"/>
                </a:rPr>
                <a:t>Titel</a:t>
              </a:r>
            </a:p>
          </p:txBody>
        </p:sp>
        <p:sp>
          <p:nvSpPr>
            <p:cNvPr id="99" name="Rechthoek 98">
              <a:extLst>
                <a:ext uri="{FF2B5EF4-FFF2-40B4-BE49-F238E27FC236}">
                  <a16:creationId xmlns:a16="http://schemas.microsoft.com/office/drawing/2014/main" xmlns="" id="{0CABEC3B-F9F8-4771-9A8B-E30E91633025}"/>
                </a:ext>
              </a:extLst>
            </p:cNvPr>
            <p:cNvSpPr/>
            <p:nvPr userDrawn="1"/>
          </p:nvSpPr>
          <p:spPr>
            <a:xfrm>
              <a:off x="-3420798" y="5214136"/>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Cijfers aanpassen:</a:t>
              </a:r>
            </a:p>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Wil je een cijfer of letter ingevuld hebben? Klik dan op het cijfer dat op dat moment in het daarvoor bestemde hokje staat en vul hier je eigen cijfer of letter in. Vul je dit niet in dan blijft het vakje leeg in de afspeelmodus.</a:t>
              </a:r>
            </a:p>
          </p:txBody>
        </p:sp>
        <p:cxnSp>
          <p:nvCxnSpPr>
            <p:cNvPr id="100" name="Rechte verbindingslijn 99">
              <a:extLst>
                <a:ext uri="{FF2B5EF4-FFF2-40B4-BE49-F238E27FC236}">
                  <a16:creationId xmlns:a16="http://schemas.microsoft.com/office/drawing/2014/main" xmlns="" id="{5C211029-124D-4448-B94F-BB49A777489B}"/>
                </a:ext>
              </a:extLst>
            </p:cNvPr>
            <p:cNvCxnSpPr>
              <a:cxnSpLocks/>
            </p:cNvCxnSpPr>
            <p:nvPr userDrawn="1"/>
          </p:nvCxnSpPr>
          <p:spPr>
            <a:xfrm>
              <a:off x="-3419346" y="6442629"/>
              <a:ext cx="3176013" cy="0"/>
            </a:xfrm>
            <a:prstGeom prst="line">
              <a:avLst/>
            </a:prstGeom>
            <a:noFill/>
            <a:ln w="3175" cap="flat" cmpd="sng" algn="ctr">
              <a:solidFill>
                <a:schemeClr val="accent1"/>
              </a:solidFill>
              <a:prstDash val="solid"/>
            </a:ln>
            <a:effectLst/>
          </p:spPr>
        </p:cxnSp>
      </p:grpSp>
      <p:sp>
        <p:nvSpPr>
          <p:cNvPr id="6" name="Cover logo">
            <a:extLst>
              <a:ext uri="{FF2B5EF4-FFF2-40B4-BE49-F238E27FC236}">
                <a16:creationId xmlns:a16="http://schemas.microsoft.com/office/drawing/2014/main" xmlns="" id="{B113AE05-42EC-4551-BF94-C4AAF305FC37}"/>
              </a:ext>
            </a:extLst>
          </p:cNvPr>
          <p:cNvSpPr/>
          <p:nvPr userDrawn="1"/>
        </p:nvSpPr>
        <p:spPr>
          <a:xfrm>
            <a:off x="9588500" y="0"/>
            <a:ext cx="2614250" cy="816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Stappenplan</a:t>
            </a:r>
          </a:p>
        </p:txBody>
      </p:sp>
      <p:sp>
        <p:nvSpPr>
          <p:cNvPr id="38" name="Hoekje">
            <a:extLst>
              <a:ext uri="{FF2B5EF4-FFF2-40B4-BE49-F238E27FC236}">
                <a16:creationId xmlns:a16="http://schemas.microsoft.com/office/drawing/2014/main" xmlns="" id="{FA0DAD5F-177D-4402-A0A1-43FD6E2842D4}"/>
              </a:ext>
            </a:extLst>
          </p:cNvPr>
          <p:cNvSpPr/>
          <p:nvPr userDrawn="1"/>
        </p:nvSpPr>
        <p:spPr>
          <a:xfrm>
            <a:off x="0" y="1133522"/>
            <a:ext cx="203445" cy="754989"/>
          </a:xfrm>
          <a:custGeom>
            <a:avLst/>
            <a:gdLst>
              <a:gd name="connsiteX0" fmla="*/ 0 w 203445"/>
              <a:gd name="connsiteY0" fmla="*/ 0 h 754989"/>
              <a:gd name="connsiteX1" fmla="*/ 203445 w 203445"/>
              <a:gd name="connsiteY1" fmla="*/ 374636 h 754989"/>
              <a:gd name="connsiteX2" fmla="*/ 0 w 203445"/>
              <a:gd name="connsiteY2" fmla="*/ 754989 h 754989"/>
              <a:gd name="connsiteX3" fmla="*/ 0 w 203445"/>
              <a:gd name="connsiteY3" fmla="*/ 0 h 754989"/>
            </a:gdLst>
            <a:ahLst/>
            <a:cxnLst>
              <a:cxn ang="0">
                <a:pos x="connsiteX0" y="connsiteY0"/>
              </a:cxn>
              <a:cxn ang="0">
                <a:pos x="connsiteX1" y="connsiteY1"/>
              </a:cxn>
              <a:cxn ang="0">
                <a:pos x="connsiteX2" y="connsiteY2"/>
              </a:cxn>
              <a:cxn ang="0">
                <a:pos x="connsiteX3" y="connsiteY3"/>
              </a:cxn>
            </a:cxnLst>
            <a:rect l="l" t="t" r="r" b="b"/>
            <a:pathLst>
              <a:path w="203445" h="754989">
                <a:moveTo>
                  <a:pt x="0" y="0"/>
                </a:moveTo>
                <a:lnTo>
                  <a:pt x="203445" y="374636"/>
                </a:lnTo>
                <a:lnTo>
                  <a:pt x="0" y="7549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Ruit 3">
            <a:extLst>
              <a:ext uri="{FF2B5EF4-FFF2-40B4-BE49-F238E27FC236}">
                <a16:creationId xmlns:a16="http://schemas.microsoft.com/office/drawing/2014/main" xmlns="" id="{3268270D-5D8E-42C9-BA2D-DCAC64B5AD91}"/>
              </a:ext>
            </a:extLst>
          </p:cNvPr>
          <p:cNvSpPr>
            <a:spLocks noGrp="1"/>
          </p:cNvSpPr>
          <p:nvPr>
            <p:ph type="body" sz="quarter" idx="20" hasCustomPrompt="1"/>
          </p:nvPr>
        </p:nvSpPr>
        <p:spPr>
          <a:xfrm>
            <a:off x="9874100" y="2094504"/>
            <a:ext cx="847532" cy="1541665"/>
          </a:xfrm>
          <a:custGeom>
            <a:avLst/>
            <a:gdLst>
              <a:gd name="connsiteX0" fmla="*/ 423766 w 847532"/>
              <a:gd name="connsiteY0" fmla="*/ 0 h 1541665"/>
              <a:gd name="connsiteX1" fmla="*/ 847532 w 847532"/>
              <a:gd name="connsiteY1" fmla="*/ 772750 h 1541665"/>
              <a:gd name="connsiteX2" fmla="*/ 431436 w 847532"/>
              <a:gd name="connsiteY2" fmla="*/ 1541665 h 1541665"/>
              <a:gd name="connsiteX3" fmla="*/ 427601 w 847532"/>
              <a:gd name="connsiteY3" fmla="*/ 1541665 h 1541665"/>
              <a:gd name="connsiteX4" fmla="*/ 0 w 847532"/>
              <a:gd name="connsiteY4" fmla="*/ 772750 h 154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532" h="1541665">
                <a:moveTo>
                  <a:pt x="423766" y="0"/>
                </a:moveTo>
                <a:lnTo>
                  <a:pt x="847532" y="772750"/>
                </a:lnTo>
                <a:lnTo>
                  <a:pt x="431436" y="1541665"/>
                </a:lnTo>
                <a:lnTo>
                  <a:pt x="427601" y="1541665"/>
                </a:lnTo>
                <a:lnTo>
                  <a:pt x="0" y="772750"/>
                </a:lnTo>
                <a:close/>
              </a:path>
            </a:pathLst>
          </a:custGeom>
          <a:solidFill>
            <a:schemeClr val="bg2"/>
          </a:solidFill>
        </p:spPr>
        <p:txBody>
          <a:bodyPr wrap="square">
            <a:noAutofit/>
          </a:bodyPr>
          <a:lstStyle>
            <a:lvl1pPr marL="0" indent="0">
              <a:buNone/>
              <a:defRPr sz="100">
                <a:solidFill>
                  <a:sysClr val="windowText" lastClr="000000">
                    <a:alpha val="0"/>
                  </a:sysClr>
                </a:solidFill>
              </a:defRPr>
            </a:lvl1pPr>
          </a:lstStyle>
          <a:p>
            <a:pPr lvl="0"/>
            <a:r>
              <a:rPr lang="nl-NL" dirty="0"/>
              <a:t>tekst</a:t>
            </a:r>
          </a:p>
        </p:txBody>
      </p:sp>
      <p:sp>
        <p:nvSpPr>
          <p:cNvPr id="36" name="Ruit 2">
            <a:extLst>
              <a:ext uri="{FF2B5EF4-FFF2-40B4-BE49-F238E27FC236}">
                <a16:creationId xmlns:a16="http://schemas.microsoft.com/office/drawing/2014/main" xmlns="" id="{0F378661-E320-4F56-B8A8-C153578DEC3C}"/>
              </a:ext>
            </a:extLst>
          </p:cNvPr>
          <p:cNvSpPr>
            <a:spLocks noGrp="1"/>
          </p:cNvSpPr>
          <p:nvPr>
            <p:ph type="body" sz="quarter" idx="19" hasCustomPrompt="1"/>
          </p:nvPr>
        </p:nvSpPr>
        <p:spPr>
          <a:xfrm>
            <a:off x="5667096" y="2094504"/>
            <a:ext cx="847532" cy="1541665"/>
          </a:xfrm>
          <a:custGeom>
            <a:avLst/>
            <a:gdLst>
              <a:gd name="connsiteX0" fmla="*/ 423766 w 847532"/>
              <a:gd name="connsiteY0" fmla="*/ 0 h 1541665"/>
              <a:gd name="connsiteX1" fmla="*/ 847532 w 847532"/>
              <a:gd name="connsiteY1" fmla="*/ 772750 h 1541665"/>
              <a:gd name="connsiteX2" fmla="*/ 431436 w 847532"/>
              <a:gd name="connsiteY2" fmla="*/ 1541665 h 1541665"/>
              <a:gd name="connsiteX3" fmla="*/ 427601 w 847532"/>
              <a:gd name="connsiteY3" fmla="*/ 1541665 h 1541665"/>
              <a:gd name="connsiteX4" fmla="*/ 0 w 847532"/>
              <a:gd name="connsiteY4" fmla="*/ 772750 h 154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532" h="1541665">
                <a:moveTo>
                  <a:pt x="423766" y="0"/>
                </a:moveTo>
                <a:lnTo>
                  <a:pt x="847532" y="772750"/>
                </a:lnTo>
                <a:lnTo>
                  <a:pt x="431436" y="1541665"/>
                </a:lnTo>
                <a:lnTo>
                  <a:pt x="427601" y="1541665"/>
                </a:lnTo>
                <a:lnTo>
                  <a:pt x="0" y="772750"/>
                </a:lnTo>
                <a:close/>
              </a:path>
            </a:pathLst>
          </a:custGeom>
          <a:solidFill>
            <a:schemeClr val="bg2"/>
          </a:solidFill>
        </p:spPr>
        <p:txBody>
          <a:bodyPr wrap="square">
            <a:noAutofit/>
          </a:bodyPr>
          <a:lstStyle>
            <a:lvl1pPr marL="0" indent="0">
              <a:buNone/>
              <a:defRPr sz="100">
                <a:solidFill>
                  <a:sysClr val="windowText" lastClr="000000">
                    <a:alpha val="0"/>
                  </a:sysClr>
                </a:solidFill>
              </a:defRPr>
            </a:lvl1pPr>
          </a:lstStyle>
          <a:p>
            <a:pPr lvl="0"/>
            <a:r>
              <a:rPr lang="nl-NL" dirty="0"/>
              <a:t>tekst</a:t>
            </a:r>
          </a:p>
        </p:txBody>
      </p:sp>
      <p:sp>
        <p:nvSpPr>
          <p:cNvPr id="35" name="Ruit 1">
            <a:extLst>
              <a:ext uri="{FF2B5EF4-FFF2-40B4-BE49-F238E27FC236}">
                <a16:creationId xmlns:a16="http://schemas.microsoft.com/office/drawing/2014/main" xmlns="" id="{C831F763-12FE-4C71-AD28-B2116F555D77}"/>
              </a:ext>
            </a:extLst>
          </p:cNvPr>
          <p:cNvSpPr>
            <a:spLocks noGrp="1"/>
          </p:cNvSpPr>
          <p:nvPr>
            <p:ph type="body" sz="quarter" idx="18" hasCustomPrompt="1"/>
          </p:nvPr>
        </p:nvSpPr>
        <p:spPr>
          <a:xfrm>
            <a:off x="1470368" y="2094504"/>
            <a:ext cx="847532" cy="1541665"/>
          </a:xfrm>
          <a:custGeom>
            <a:avLst/>
            <a:gdLst>
              <a:gd name="connsiteX0" fmla="*/ 423766 w 847532"/>
              <a:gd name="connsiteY0" fmla="*/ 0 h 1541665"/>
              <a:gd name="connsiteX1" fmla="*/ 847532 w 847532"/>
              <a:gd name="connsiteY1" fmla="*/ 772750 h 1541665"/>
              <a:gd name="connsiteX2" fmla="*/ 431436 w 847532"/>
              <a:gd name="connsiteY2" fmla="*/ 1541665 h 1541665"/>
              <a:gd name="connsiteX3" fmla="*/ 427601 w 847532"/>
              <a:gd name="connsiteY3" fmla="*/ 1541665 h 1541665"/>
              <a:gd name="connsiteX4" fmla="*/ 0 w 847532"/>
              <a:gd name="connsiteY4" fmla="*/ 772750 h 154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532" h="1541665">
                <a:moveTo>
                  <a:pt x="423766" y="0"/>
                </a:moveTo>
                <a:lnTo>
                  <a:pt x="847532" y="772750"/>
                </a:lnTo>
                <a:lnTo>
                  <a:pt x="431436" y="1541665"/>
                </a:lnTo>
                <a:lnTo>
                  <a:pt x="427601" y="1541665"/>
                </a:lnTo>
                <a:lnTo>
                  <a:pt x="0" y="772750"/>
                </a:lnTo>
                <a:close/>
              </a:path>
            </a:pathLst>
          </a:custGeom>
          <a:solidFill>
            <a:schemeClr val="bg2"/>
          </a:solidFill>
        </p:spPr>
        <p:txBody>
          <a:bodyPr wrap="square">
            <a:noAutofit/>
          </a:bodyPr>
          <a:lstStyle>
            <a:lvl1pPr marL="0" indent="0">
              <a:buNone/>
              <a:defRPr sz="100">
                <a:solidFill>
                  <a:sysClr val="windowText" lastClr="000000">
                    <a:alpha val="0"/>
                  </a:sysClr>
                </a:solidFill>
              </a:defRPr>
            </a:lvl1pPr>
          </a:lstStyle>
          <a:p>
            <a:pPr lvl="0"/>
            <a:r>
              <a:rPr lang="nl-NL" dirty="0"/>
              <a:t>tekst</a:t>
            </a:r>
          </a:p>
        </p:txBody>
      </p:sp>
      <p:sp>
        <p:nvSpPr>
          <p:cNvPr id="28" name="C1">
            <a:extLst>
              <a:ext uri="{FF2B5EF4-FFF2-40B4-BE49-F238E27FC236}">
                <a16:creationId xmlns:a16="http://schemas.microsoft.com/office/drawing/2014/main" xmlns="" id="{C1277585-CB89-4C75-A675-38DA9A209052}"/>
              </a:ext>
            </a:extLst>
          </p:cNvPr>
          <p:cNvSpPr>
            <a:spLocks noGrp="1"/>
          </p:cNvSpPr>
          <p:nvPr>
            <p:ph type="body" sz="quarter" idx="24" hasCustomPrompt="1"/>
          </p:nvPr>
        </p:nvSpPr>
        <p:spPr>
          <a:xfrm>
            <a:off x="1743473" y="2352065"/>
            <a:ext cx="598488" cy="755650"/>
          </a:xfrm>
        </p:spPr>
        <p:txBody>
          <a:bodyPr anchor="ctr" anchorCtr="0"/>
          <a:lstStyle>
            <a:lvl1pPr marL="0" indent="0" algn="ctr">
              <a:buNone/>
              <a:defRPr sz="7400">
                <a:solidFill>
                  <a:schemeClr val="bg1"/>
                </a:solidFill>
                <a:latin typeface="+mj-lt"/>
              </a:defRPr>
            </a:lvl1pPr>
          </a:lstStyle>
          <a:p>
            <a:pPr lvl="0"/>
            <a:r>
              <a:rPr lang="nl-NL" dirty="0"/>
              <a:t>1</a:t>
            </a:r>
          </a:p>
        </p:txBody>
      </p:sp>
      <p:sp>
        <p:nvSpPr>
          <p:cNvPr id="44" name="C2">
            <a:extLst>
              <a:ext uri="{FF2B5EF4-FFF2-40B4-BE49-F238E27FC236}">
                <a16:creationId xmlns:a16="http://schemas.microsoft.com/office/drawing/2014/main" xmlns="" id="{DA1EBCA7-5AEA-4FA4-AD8A-2E7F5EC30E7A}"/>
              </a:ext>
            </a:extLst>
          </p:cNvPr>
          <p:cNvSpPr>
            <a:spLocks noGrp="1"/>
          </p:cNvSpPr>
          <p:nvPr>
            <p:ph type="body" sz="quarter" idx="25" hasCustomPrompt="1"/>
          </p:nvPr>
        </p:nvSpPr>
        <p:spPr>
          <a:xfrm>
            <a:off x="5917406" y="2352065"/>
            <a:ext cx="598488" cy="755650"/>
          </a:xfrm>
        </p:spPr>
        <p:txBody>
          <a:bodyPr anchor="ctr" anchorCtr="0"/>
          <a:lstStyle>
            <a:lvl1pPr marL="0" indent="0" algn="ctr">
              <a:buNone/>
              <a:defRPr sz="7400">
                <a:solidFill>
                  <a:schemeClr val="bg1"/>
                </a:solidFill>
                <a:latin typeface="+mj-lt"/>
              </a:defRPr>
            </a:lvl1pPr>
          </a:lstStyle>
          <a:p>
            <a:pPr lvl="0"/>
            <a:r>
              <a:rPr lang="nl-NL" dirty="0"/>
              <a:t>2</a:t>
            </a:r>
          </a:p>
        </p:txBody>
      </p:sp>
      <p:sp>
        <p:nvSpPr>
          <p:cNvPr id="45" name="C3">
            <a:extLst>
              <a:ext uri="{FF2B5EF4-FFF2-40B4-BE49-F238E27FC236}">
                <a16:creationId xmlns:a16="http://schemas.microsoft.com/office/drawing/2014/main" xmlns="" id="{707ACB86-213C-474E-BAD3-C5B22F9333FD}"/>
              </a:ext>
            </a:extLst>
          </p:cNvPr>
          <p:cNvSpPr>
            <a:spLocks noGrp="1"/>
          </p:cNvSpPr>
          <p:nvPr>
            <p:ph type="body" sz="quarter" idx="26" hasCustomPrompt="1"/>
          </p:nvPr>
        </p:nvSpPr>
        <p:spPr>
          <a:xfrm>
            <a:off x="10113319" y="2352065"/>
            <a:ext cx="598488" cy="755650"/>
          </a:xfrm>
        </p:spPr>
        <p:txBody>
          <a:bodyPr anchor="ctr" anchorCtr="0"/>
          <a:lstStyle>
            <a:lvl1pPr marL="0" indent="0" algn="ctr">
              <a:buNone/>
              <a:defRPr sz="7400">
                <a:solidFill>
                  <a:schemeClr val="bg1"/>
                </a:solidFill>
                <a:latin typeface="+mj-lt"/>
              </a:defRPr>
            </a:lvl1pPr>
          </a:lstStyle>
          <a:p>
            <a:pPr lvl="0"/>
            <a:r>
              <a:rPr lang="nl-NL" dirty="0"/>
              <a:t>3</a:t>
            </a:r>
          </a:p>
        </p:txBody>
      </p:sp>
      <p:sp>
        <p:nvSpPr>
          <p:cNvPr id="15" name="Lijn 1">
            <a:extLst>
              <a:ext uri="{FF2B5EF4-FFF2-40B4-BE49-F238E27FC236}">
                <a16:creationId xmlns:a16="http://schemas.microsoft.com/office/drawing/2014/main" xmlns="" id="{16C970B4-85A2-44C1-9860-468F399AF64B}"/>
              </a:ext>
            </a:extLst>
          </p:cNvPr>
          <p:cNvSpPr>
            <a:spLocks noGrp="1"/>
          </p:cNvSpPr>
          <p:nvPr>
            <p:ph type="body" sz="quarter" idx="15"/>
          </p:nvPr>
        </p:nvSpPr>
        <p:spPr>
          <a:xfrm>
            <a:off x="631825" y="4064000"/>
            <a:ext cx="2520000" cy="25200"/>
          </a:xfrm>
          <a:solidFill>
            <a:schemeClr val="tx2"/>
          </a:solidFill>
        </p:spPr>
        <p:txBody>
          <a:bodyPr/>
          <a:lstStyle>
            <a:lvl1pPr marL="0" indent="0">
              <a:buNone/>
              <a:defRPr sz="100">
                <a:solidFill>
                  <a:sysClr val="windowText" lastClr="000000">
                    <a:alpha val="0"/>
                  </a:sysClr>
                </a:solidFill>
              </a:defRPr>
            </a:lvl1pPr>
          </a:lstStyle>
          <a:p>
            <a:pPr lvl="0"/>
            <a:r>
              <a:rPr lang="nl-NL" smtClean="0"/>
              <a:t>Klik om de modelstijlen te bewerken</a:t>
            </a:r>
          </a:p>
        </p:txBody>
      </p:sp>
      <p:sp>
        <p:nvSpPr>
          <p:cNvPr id="31" name="Lijn 2">
            <a:extLst>
              <a:ext uri="{FF2B5EF4-FFF2-40B4-BE49-F238E27FC236}">
                <a16:creationId xmlns:a16="http://schemas.microsoft.com/office/drawing/2014/main" xmlns="" id="{1B3AC512-4CAB-4B0E-966A-6AC9295418F4}"/>
              </a:ext>
            </a:extLst>
          </p:cNvPr>
          <p:cNvSpPr>
            <a:spLocks noGrp="1"/>
          </p:cNvSpPr>
          <p:nvPr>
            <p:ph type="body" sz="quarter" idx="16"/>
          </p:nvPr>
        </p:nvSpPr>
        <p:spPr>
          <a:xfrm>
            <a:off x="4830862" y="4064000"/>
            <a:ext cx="2520000" cy="25200"/>
          </a:xfrm>
          <a:solidFill>
            <a:schemeClr val="tx2"/>
          </a:solidFill>
        </p:spPr>
        <p:txBody>
          <a:bodyPr/>
          <a:lstStyle>
            <a:lvl1pPr marL="0" indent="0">
              <a:buNone/>
              <a:defRPr sz="100">
                <a:solidFill>
                  <a:sysClr val="windowText" lastClr="000000">
                    <a:alpha val="0"/>
                  </a:sysClr>
                </a:solidFill>
              </a:defRPr>
            </a:lvl1pPr>
          </a:lstStyle>
          <a:p>
            <a:pPr lvl="0"/>
            <a:r>
              <a:rPr lang="nl-NL" smtClean="0"/>
              <a:t>Klik om de modelstijlen te bewerken</a:t>
            </a:r>
          </a:p>
        </p:txBody>
      </p:sp>
      <p:sp>
        <p:nvSpPr>
          <p:cNvPr id="32" name="Lijn 3">
            <a:extLst>
              <a:ext uri="{FF2B5EF4-FFF2-40B4-BE49-F238E27FC236}">
                <a16:creationId xmlns:a16="http://schemas.microsoft.com/office/drawing/2014/main" xmlns="" id="{4D4EB5D9-8179-4862-95FD-C1F2D89DF346}"/>
              </a:ext>
            </a:extLst>
          </p:cNvPr>
          <p:cNvSpPr>
            <a:spLocks noGrp="1"/>
          </p:cNvSpPr>
          <p:nvPr>
            <p:ph type="body" sz="quarter" idx="17"/>
          </p:nvPr>
        </p:nvSpPr>
        <p:spPr>
          <a:xfrm>
            <a:off x="9038341" y="4064000"/>
            <a:ext cx="2520000" cy="25200"/>
          </a:xfrm>
          <a:solidFill>
            <a:schemeClr val="tx2"/>
          </a:solidFill>
        </p:spPr>
        <p:txBody>
          <a:bodyPr/>
          <a:lstStyle>
            <a:lvl1pPr marL="0" indent="0">
              <a:buNone/>
              <a:defRPr sz="100">
                <a:solidFill>
                  <a:sysClr val="windowText" lastClr="000000">
                    <a:alpha val="0"/>
                  </a:sysClr>
                </a:solidFill>
              </a:defRPr>
            </a:lvl1pPr>
          </a:lstStyle>
          <a:p>
            <a:pPr lvl="0"/>
            <a:r>
              <a:rPr lang="nl-NL" smtClean="0"/>
              <a:t>Klik om de modelstijlen te bewerken</a:t>
            </a:r>
          </a:p>
        </p:txBody>
      </p:sp>
      <p:sp>
        <p:nvSpPr>
          <p:cNvPr id="19" name="Tekst 1">
            <a:extLst>
              <a:ext uri="{FF2B5EF4-FFF2-40B4-BE49-F238E27FC236}">
                <a16:creationId xmlns:a16="http://schemas.microsoft.com/office/drawing/2014/main" xmlns="" id="{F2DCC0B2-EF0C-4D86-AE22-9A570E5ACD99}"/>
              </a:ext>
            </a:extLst>
          </p:cNvPr>
          <p:cNvSpPr>
            <a:spLocks noGrp="1"/>
          </p:cNvSpPr>
          <p:nvPr>
            <p:ph type="body" sz="quarter" idx="21" hasCustomPrompt="1"/>
          </p:nvPr>
        </p:nvSpPr>
        <p:spPr>
          <a:xfrm>
            <a:off x="631188" y="4453474"/>
            <a:ext cx="2520000" cy="1806926"/>
          </a:xfrm>
        </p:spPr>
        <p:txBody>
          <a:bodyPr lIns="0" rIns="0"/>
          <a:lstStyle>
            <a:lvl1pPr marL="290513" indent="-290513">
              <a:lnSpc>
                <a:spcPct val="85000"/>
              </a:lnSpc>
              <a:buFontTx/>
              <a:buBlip>
                <a:blip r:embed="rId2"/>
              </a:buBlip>
              <a:defRPr sz="1900" baseline="0"/>
            </a:lvl1pPr>
            <a:lvl2pPr>
              <a:lnSpc>
                <a:spcPct val="85000"/>
              </a:lnSpc>
              <a:defRPr/>
            </a:lvl2pPr>
            <a:lvl3pPr>
              <a:lnSpc>
                <a:spcPct val="85000"/>
              </a:lnSpc>
              <a:defRPr/>
            </a:lvl3pPr>
            <a:lvl4pPr>
              <a:lnSpc>
                <a:spcPct val="85000"/>
              </a:lnSpc>
              <a:defRPr/>
            </a:lvl4pPr>
            <a:lvl5pPr>
              <a:lnSpc>
                <a:spcPct val="85000"/>
              </a:lnSpc>
              <a:defRPr/>
            </a:lvl5pPr>
            <a:lvl6pPr>
              <a:lnSpc>
                <a:spcPct val="85000"/>
              </a:lnSpc>
              <a:defRPr/>
            </a:lvl6pPr>
            <a:lvl7pPr>
              <a:lnSpc>
                <a:spcPct val="85000"/>
              </a:lnSpc>
              <a:defRPr/>
            </a:lvl7pPr>
            <a:lvl8pPr>
              <a:lnSpc>
                <a:spcPct val="85000"/>
              </a:lnSpc>
              <a:defRPr/>
            </a:lvl8pPr>
            <a:lvl9pPr>
              <a:lnSpc>
                <a:spcPct val="85000"/>
              </a:lnSpc>
              <a:defRPr/>
            </a:lvl9pPr>
          </a:lstStyle>
          <a:p>
            <a:pPr lvl="0"/>
            <a:r>
              <a:rPr lang="nl-NL" dirty="0"/>
              <a:t>Plaats hier de tekst</a:t>
            </a:r>
          </a:p>
        </p:txBody>
      </p:sp>
      <p:sp>
        <p:nvSpPr>
          <p:cNvPr id="40" name="Tekst 2">
            <a:extLst>
              <a:ext uri="{FF2B5EF4-FFF2-40B4-BE49-F238E27FC236}">
                <a16:creationId xmlns:a16="http://schemas.microsoft.com/office/drawing/2014/main" xmlns="" id="{B429E172-06F5-4102-9A69-3129B87510AC}"/>
              </a:ext>
            </a:extLst>
          </p:cNvPr>
          <p:cNvSpPr>
            <a:spLocks noGrp="1"/>
          </p:cNvSpPr>
          <p:nvPr>
            <p:ph type="body" sz="quarter" idx="22" hasCustomPrompt="1"/>
          </p:nvPr>
        </p:nvSpPr>
        <p:spPr>
          <a:xfrm>
            <a:off x="4830862" y="4453474"/>
            <a:ext cx="2520000" cy="1806926"/>
          </a:xfrm>
        </p:spPr>
        <p:txBody>
          <a:bodyPr lIns="0" rIns="0"/>
          <a:lstStyle>
            <a:lvl1pPr marL="290513" indent="-290513">
              <a:lnSpc>
                <a:spcPct val="85000"/>
              </a:lnSpc>
              <a:buFontTx/>
              <a:buBlip>
                <a:blip r:embed="rId2"/>
              </a:buBlip>
              <a:tabLst>
                <a:tab pos="342900" algn="l"/>
              </a:tabLst>
              <a:defRPr sz="1900" baseline="0"/>
            </a:lvl1pPr>
            <a:lvl2pPr>
              <a:lnSpc>
                <a:spcPct val="85000"/>
              </a:lnSpc>
              <a:defRPr/>
            </a:lvl2pPr>
            <a:lvl3pPr>
              <a:lnSpc>
                <a:spcPct val="85000"/>
              </a:lnSpc>
              <a:defRPr/>
            </a:lvl3pPr>
            <a:lvl4pPr>
              <a:lnSpc>
                <a:spcPct val="85000"/>
              </a:lnSpc>
              <a:defRPr/>
            </a:lvl4pPr>
            <a:lvl5pPr>
              <a:lnSpc>
                <a:spcPct val="85000"/>
              </a:lnSpc>
              <a:defRPr/>
            </a:lvl5pPr>
            <a:lvl6pPr>
              <a:lnSpc>
                <a:spcPct val="85000"/>
              </a:lnSpc>
              <a:defRPr/>
            </a:lvl6pPr>
            <a:lvl7pPr>
              <a:lnSpc>
                <a:spcPct val="85000"/>
              </a:lnSpc>
              <a:defRPr/>
            </a:lvl7pPr>
            <a:lvl8pPr>
              <a:lnSpc>
                <a:spcPct val="85000"/>
              </a:lnSpc>
              <a:defRPr/>
            </a:lvl8pPr>
            <a:lvl9pPr>
              <a:lnSpc>
                <a:spcPct val="85000"/>
              </a:lnSpc>
              <a:defRPr/>
            </a:lvl9pPr>
          </a:lstStyle>
          <a:p>
            <a:pPr lvl="0"/>
            <a:r>
              <a:rPr lang="nl-NL" dirty="0"/>
              <a:t>Plaats hier de tekst</a:t>
            </a:r>
          </a:p>
        </p:txBody>
      </p:sp>
      <p:sp>
        <p:nvSpPr>
          <p:cNvPr id="41" name="Tekst 3">
            <a:extLst>
              <a:ext uri="{FF2B5EF4-FFF2-40B4-BE49-F238E27FC236}">
                <a16:creationId xmlns:a16="http://schemas.microsoft.com/office/drawing/2014/main" xmlns="" id="{701AFD05-9CE5-4E1F-B877-785F27E364A8}"/>
              </a:ext>
            </a:extLst>
          </p:cNvPr>
          <p:cNvSpPr>
            <a:spLocks noGrp="1"/>
          </p:cNvSpPr>
          <p:nvPr>
            <p:ph type="body" sz="quarter" idx="23" hasCustomPrompt="1"/>
          </p:nvPr>
        </p:nvSpPr>
        <p:spPr>
          <a:xfrm>
            <a:off x="9038341" y="4453474"/>
            <a:ext cx="2520000" cy="1806926"/>
          </a:xfrm>
        </p:spPr>
        <p:txBody>
          <a:bodyPr lIns="0" rIns="0"/>
          <a:lstStyle>
            <a:lvl1pPr marL="290513" indent="-290513">
              <a:lnSpc>
                <a:spcPct val="85000"/>
              </a:lnSpc>
              <a:buFontTx/>
              <a:buBlip>
                <a:blip r:embed="rId2"/>
              </a:buBlip>
              <a:defRPr sz="1900" baseline="0"/>
            </a:lvl1pPr>
            <a:lvl2pPr>
              <a:lnSpc>
                <a:spcPct val="85000"/>
              </a:lnSpc>
              <a:defRPr/>
            </a:lvl2pPr>
            <a:lvl3pPr>
              <a:lnSpc>
                <a:spcPct val="85000"/>
              </a:lnSpc>
              <a:defRPr/>
            </a:lvl3pPr>
            <a:lvl4pPr>
              <a:lnSpc>
                <a:spcPct val="85000"/>
              </a:lnSpc>
              <a:defRPr/>
            </a:lvl4pPr>
            <a:lvl5pPr>
              <a:lnSpc>
                <a:spcPct val="85000"/>
              </a:lnSpc>
              <a:defRPr/>
            </a:lvl5pPr>
            <a:lvl6pPr>
              <a:lnSpc>
                <a:spcPct val="85000"/>
              </a:lnSpc>
              <a:defRPr/>
            </a:lvl6pPr>
            <a:lvl7pPr>
              <a:lnSpc>
                <a:spcPct val="85000"/>
              </a:lnSpc>
              <a:defRPr/>
            </a:lvl7pPr>
            <a:lvl8pPr>
              <a:lnSpc>
                <a:spcPct val="85000"/>
              </a:lnSpc>
              <a:defRPr/>
            </a:lvl8pPr>
            <a:lvl9pPr>
              <a:lnSpc>
                <a:spcPct val="85000"/>
              </a:lnSpc>
              <a:defRPr/>
            </a:lvl9pPr>
          </a:lstStyle>
          <a:p>
            <a:pPr lvl="0"/>
            <a:r>
              <a:rPr lang="nl-NL" dirty="0"/>
              <a:t>Plaats hier de tekst</a:t>
            </a:r>
          </a:p>
        </p:txBody>
      </p:sp>
      <p:sp>
        <p:nvSpPr>
          <p:cNvPr id="43" name="Titel">
            <a:extLst>
              <a:ext uri="{FF2B5EF4-FFF2-40B4-BE49-F238E27FC236}">
                <a16:creationId xmlns:a16="http://schemas.microsoft.com/office/drawing/2014/main" xmlns="" id="{76CE1505-9333-444A-8A10-6884ACF142FF}"/>
              </a:ext>
            </a:extLst>
          </p:cNvPr>
          <p:cNvSpPr>
            <a:spLocks noGrp="1"/>
          </p:cNvSpPr>
          <p:nvPr>
            <p:ph type="body" sz="quarter" idx="14" hasCustomPrompt="1"/>
          </p:nvPr>
        </p:nvSpPr>
        <p:spPr>
          <a:xfrm>
            <a:off x="599287" y="1241854"/>
            <a:ext cx="10377150" cy="555625"/>
          </a:xfrm>
        </p:spPr>
        <p:txBody>
          <a:bodyPr anchor="ctr" anchorCtr="0"/>
          <a:lstStyle>
            <a:lvl1pPr marL="0" indent="0">
              <a:buNone/>
              <a:defRPr sz="3300" spc="0" baseline="0">
                <a:solidFill>
                  <a:schemeClr val="tx2"/>
                </a:solidFill>
                <a:latin typeface="+mj-lt"/>
              </a:defRPr>
            </a:lvl1pPr>
          </a:lstStyle>
          <a:p>
            <a:pPr lvl="0"/>
            <a:r>
              <a:rPr lang="nl-NL" dirty="0"/>
              <a:t>Titel</a:t>
            </a:r>
          </a:p>
        </p:txBody>
      </p:sp>
    </p:spTree>
    <p:extLst>
      <p:ext uri="{BB962C8B-B14F-4D97-AF65-F5344CB8AC3E}">
        <p14:creationId xmlns:p14="http://schemas.microsoft.com/office/powerpoint/2010/main" val="296009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1000"/>
                                        <p:tgtEl>
                                          <p:spTgt spid="4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1000"/>
                                        <p:tgtEl>
                                          <p:spTgt spid="35"/>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anim calcmode="lin" valueType="num">
                                      <p:cBhvr>
                                        <p:cTn id="13" dur="10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28">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44">
                                            <p:txEl>
                                              <p:pRg st="0" end="0"/>
                                            </p:txEl>
                                          </p:spTgt>
                                        </p:tgtEl>
                                        <p:attrNameLst>
                                          <p:attrName>style.visibility</p:attrName>
                                        </p:attrNameLst>
                                      </p:cBhvr>
                                      <p:to>
                                        <p:strVal val="visible"/>
                                      </p:to>
                                    </p:set>
                                    <p:anim calcmode="lin" valueType="num">
                                      <p:cBhvr>
                                        <p:cTn id="27" dur="10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29" dur="1000"/>
                                        <p:tgtEl>
                                          <p:spTgt spid="44">
                                            <p:txEl>
                                              <p:pRg st="0" end="0"/>
                                            </p:txEl>
                                          </p:spTgt>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1000"/>
                                        <p:tgtEl>
                                          <p:spTgt spid="31"/>
                                        </p:tgtEl>
                                      </p:cBhvr>
                                    </p:animEffect>
                                  </p:childTnLst>
                                </p:cTn>
                              </p:par>
                              <p:par>
                                <p:cTn id="33" presetID="10" presetClass="entr" presetSubtype="0" fill="hold" grpId="0" nodeType="withEffect">
                                  <p:stCondLst>
                                    <p:cond delay="100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1000"/>
                                        <p:tgtEl>
                                          <p:spTgt spid="40"/>
                                        </p:tgtEl>
                                      </p:cBhvr>
                                    </p:animEffect>
                                  </p:childTnLst>
                                </p:cTn>
                              </p:par>
                              <p:par>
                                <p:cTn id="36" presetID="10" presetClass="entr" presetSubtype="0" fill="hold" grpId="0" nodeType="withEffect">
                                  <p:stCondLst>
                                    <p:cond delay="200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1000"/>
                                        <p:tgtEl>
                                          <p:spTgt spid="37"/>
                                        </p:tgtEl>
                                      </p:cBhvr>
                                    </p:animEffect>
                                  </p:childTnLst>
                                </p:cTn>
                              </p:par>
                              <p:par>
                                <p:cTn id="39" presetID="53" presetClass="entr" presetSubtype="16" fill="hold" grpId="0" nodeType="withEffect">
                                  <p:stCondLst>
                                    <p:cond delay="2000"/>
                                  </p:stCondLst>
                                  <p:childTnLst>
                                    <p:set>
                                      <p:cBhvr>
                                        <p:cTn id="40" dur="1" fill="hold">
                                          <p:stCondLst>
                                            <p:cond delay="0"/>
                                          </p:stCondLst>
                                        </p:cTn>
                                        <p:tgtEl>
                                          <p:spTgt spid="45">
                                            <p:txEl>
                                              <p:pRg st="0" end="0"/>
                                            </p:txEl>
                                          </p:spTgt>
                                        </p:tgtEl>
                                        <p:attrNameLst>
                                          <p:attrName>style.visibility</p:attrName>
                                        </p:attrNameLst>
                                      </p:cBhvr>
                                      <p:to>
                                        <p:strVal val="visible"/>
                                      </p:to>
                                    </p:set>
                                    <p:anim calcmode="lin" valueType="num">
                                      <p:cBhvr>
                                        <p:cTn id="41" dur="10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42" dur="10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43" dur="1000"/>
                                        <p:tgtEl>
                                          <p:spTgt spid="45">
                                            <p:txEl>
                                              <p:pRg st="0" end="0"/>
                                            </p:txEl>
                                          </p:spTgt>
                                        </p:tgtEl>
                                      </p:cBhvr>
                                    </p:animEffect>
                                  </p:childTnLst>
                                </p:cTn>
                              </p:par>
                              <p:par>
                                <p:cTn id="44" presetID="10" presetClass="entr" presetSubtype="0" fill="hold" grpId="0" nodeType="withEffect">
                                  <p:stCondLst>
                                    <p:cond delay="200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childTnLst>
                                </p:cTn>
                              </p:par>
                              <p:par>
                                <p:cTn id="47" presetID="10" presetClass="entr" presetSubtype="0" fill="hold" grpId="0" nodeType="withEffect">
                                  <p:stCondLst>
                                    <p:cond delay="200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tmplLst>
          <p:tmpl>
            <p:tnLst>
              <p:par>
                <p:cTn presetID="10" presetClass="entr" presetSubtype="0" fill="hold" nodeType="withEffect">
                  <p:stCondLst>
                    <p:cond delay="2000"/>
                  </p:stCondLst>
                  <p:childTnLst>
                    <p:set>
                      <p:cBhvr>
                        <p:cTn dur="1" fill="hold">
                          <p:stCondLst>
                            <p:cond delay="0"/>
                          </p:stCondLst>
                        </p:cTn>
                        <p:tgtEl>
                          <p:spTgt spid="37"/>
                        </p:tgtEl>
                        <p:attrNameLst>
                          <p:attrName>style.visibility</p:attrName>
                        </p:attrNameLst>
                      </p:cBhvr>
                      <p:to>
                        <p:strVal val="visible"/>
                      </p:to>
                    </p:set>
                    <p:animEffect transition="in" filter="fade">
                      <p:cBhvr>
                        <p:cTn dur="1000"/>
                        <p:tgtEl>
                          <p:spTgt spid="37"/>
                        </p:tgtEl>
                      </p:cBhvr>
                    </p:animEffect>
                  </p:childTnLst>
                </p:cTn>
              </p:par>
            </p:tnLst>
          </p:tmpl>
        </p:tmplLst>
      </p:bldP>
      <p:bldP spid="36" grpId="0" animBg="1">
        <p:tmplLst>
          <p:tmpl>
            <p:tnLst>
              <p:par>
                <p:cTn presetID="10" presetClass="entr" presetSubtype="0" fill="hold" nodeType="withEffect">
                  <p:stCondLst>
                    <p:cond delay="1000"/>
                  </p:stCondLst>
                  <p:childTnLst>
                    <p:set>
                      <p:cBhvr>
                        <p:cTn dur="1" fill="hold">
                          <p:stCondLst>
                            <p:cond delay="0"/>
                          </p:stCondLst>
                        </p:cTn>
                        <p:tgtEl>
                          <p:spTgt spid="36"/>
                        </p:tgtEl>
                        <p:attrNameLst>
                          <p:attrName>style.visibility</p:attrName>
                        </p:attrNameLst>
                      </p:cBhvr>
                      <p:to>
                        <p:strVal val="visible"/>
                      </p:to>
                    </p:set>
                    <p:animEffect transition="in" filter="fade">
                      <p:cBhvr>
                        <p:cTn dur="1000"/>
                        <p:tgtEl>
                          <p:spTgt spid="36"/>
                        </p:tgtEl>
                      </p:cBhvr>
                    </p:animEffect>
                  </p:childTnLst>
                </p:cTn>
              </p:par>
            </p:tnLst>
          </p:tmpl>
        </p:tmplLst>
      </p:bldP>
      <p:bldP spid="35" grpId="0" animBg="1">
        <p:tmplLst>
          <p:tmpl>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1000"/>
                        <p:tgtEl>
                          <p:spTgt spid="35"/>
                        </p:tgtEl>
                      </p:cBhvr>
                    </p:animEffect>
                  </p:childTnLst>
                </p:cTn>
              </p:par>
            </p:tnLst>
          </p:tmpl>
        </p:tmplLst>
      </p:bldP>
      <p:bldP spid="28" grpId="0" build="p">
        <p:tmplLst>
          <p:tmpl lvl="1">
            <p:tnLst>
              <p:par>
                <p:cTn presetID="53" presetClass="entr" presetSubtype="16"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1000" fill="hold"/>
                        <p:tgtEl>
                          <p:spTgt spid="28"/>
                        </p:tgtEl>
                        <p:attrNameLst>
                          <p:attrName>ppt_w</p:attrName>
                        </p:attrNameLst>
                      </p:cBhvr>
                      <p:tavLst>
                        <p:tav tm="0">
                          <p:val>
                            <p:fltVal val="0"/>
                          </p:val>
                        </p:tav>
                        <p:tav tm="100000">
                          <p:val>
                            <p:strVal val="#ppt_w"/>
                          </p:val>
                        </p:tav>
                      </p:tavLst>
                    </p:anim>
                    <p:anim calcmode="lin" valueType="num">
                      <p:cBhvr>
                        <p:cTn dur="1000" fill="hold"/>
                        <p:tgtEl>
                          <p:spTgt spid="28"/>
                        </p:tgtEl>
                        <p:attrNameLst>
                          <p:attrName>ppt_h</p:attrName>
                        </p:attrNameLst>
                      </p:cBhvr>
                      <p:tavLst>
                        <p:tav tm="0">
                          <p:val>
                            <p:fltVal val="0"/>
                          </p:val>
                        </p:tav>
                        <p:tav tm="100000">
                          <p:val>
                            <p:strVal val="#ppt_h"/>
                          </p:val>
                        </p:tav>
                      </p:tavLst>
                    </p:anim>
                    <p:animEffect transition="in" filter="fade">
                      <p:cBhvr>
                        <p:cTn dur="1000"/>
                        <p:tgtEl>
                          <p:spTgt spid="28"/>
                        </p:tgtEl>
                      </p:cBhvr>
                    </p:animEffect>
                  </p:childTnLst>
                </p:cTn>
              </p:par>
            </p:tnLst>
          </p:tmpl>
        </p:tmplLst>
      </p:bldP>
      <p:bldP spid="44" grpId="0" build="p">
        <p:tmplLst>
          <p:tmpl lvl="1">
            <p:tnLst>
              <p:par>
                <p:cTn presetID="53" presetClass="entr" presetSubtype="16" fill="hold" nodeType="withEffect">
                  <p:stCondLst>
                    <p:cond delay="1000"/>
                  </p:stCondLst>
                  <p:childTnLst>
                    <p:set>
                      <p:cBhvr>
                        <p:cTn dur="1" fill="hold">
                          <p:stCondLst>
                            <p:cond delay="0"/>
                          </p:stCondLst>
                        </p:cTn>
                        <p:tgtEl>
                          <p:spTgt spid="44"/>
                        </p:tgtEl>
                        <p:attrNameLst>
                          <p:attrName>style.visibility</p:attrName>
                        </p:attrNameLst>
                      </p:cBhvr>
                      <p:to>
                        <p:strVal val="visible"/>
                      </p:to>
                    </p:set>
                    <p:anim calcmode="lin" valueType="num">
                      <p:cBhvr>
                        <p:cTn dur="1000" fill="hold"/>
                        <p:tgtEl>
                          <p:spTgt spid="44"/>
                        </p:tgtEl>
                        <p:attrNameLst>
                          <p:attrName>ppt_w</p:attrName>
                        </p:attrNameLst>
                      </p:cBhvr>
                      <p:tavLst>
                        <p:tav tm="0">
                          <p:val>
                            <p:fltVal val="0"/>
                          </p:val>
                        </p:tav>
                        <p:tav tm="100000">
                          <p:val>
                            <p:strVal val="#ppt_w"/>
                          </p:val>
                        </p:tav>
                      </p:tavLst>
                    </p:anim>
                    <p:anim calcmode="lin" valueType="num">
                      <p:cBhvr>
                        <p:cTn dur="1000" fill="hold"/>
                        <p:tgtEl>
                          <p:spTgt spid="44"/>
                        </p:tgtEl>
                        <p:attrNameLst>
                          <p:attrName>ppt_h</p:attrName>
                        </p:attrNameLst>
                      </p:cBhvr>
                      <p:tavLst>
                        <p:tav tm="0">
                          <p:val>
                            <p:fltVal val="0"/>
                          </p:val>
                        </p:tav>
                        <p:tav tm="100000">
                          <p:val>
                            <p:strVal val="#ppt_h"/>
                          </p:val>
                        </p:tav>
                      </p:tavLst>
                    </p:anim>
                    <p:animEffect transition="in" filter="fade">
                      <p:cBhvr>
                        <p:cTn dur="1000"/>
                        <p:tgtEl>
                          <p:spTgt spid="44"/>
                        </p:tgtEl>
                      </p:cBhvr>
                    </p:animEffect>
                  </p:childTnLst>
                </p:cTn>
              </p:par>
            </p:tnLst>
          </p:tmpl>
        </p:tmplLst>
      </p:bldP>
      <p:bldP spid="45" grpId="0" build="p">
        <p:tmplLst>
          <p:tmpl lvl="1">
            <p:tnLst>
              <p:par>
                <p:cTn presetID="53" presetClass="entr" presetSubtype="16" fill="hold" nodeType="withEffect">
                  <p:stCondLst>
                    <p:cond delay="2000"/>
                  </p:stCondLst>
                  <p:childTnLst>
                    <p:set>
                      <p:cBhvr>
                        <p:cTn dur="1" fill="hold">
                          <p:stCondLst>
                            <p:cond delay="0"/>
                          </p:stCondLst>
                        </p:cTn>
                        <p:tgtEl>
                          <p:spTgt spid="45"/>
                        </p:tgtEl>
                        <p:attrNameLst>
                          <p:attrName>style.visibility</p:attrName>
                        </p:attrNameLst>
                      </p:cBhvr>
                      <p:to>
                        <p:strVal val="visible"/>
                      </p:to>
                    </p:set>
                    <p:anim calcmode="lin" valueType="num">
                      <p:cBhvr>
                        <p:cTn dur="1000" fill="hold"/>
                        <p:tgtEl>
                          <p:spTgt spid="45"/>
                        </p:tgtEl>
                        <p:attrNameLst>
                          <p:attrName>ppt_w</p:attrName>
                        </p:attrNameLst>
                      </p:cBhvr>
                      <p:tavLst>
                        <p:tav tm="0">
                          <p:val>
                            <p:fltVal val="0"/>
                          </p:val>
                        </p:tav>
                        <p:tav tm="100000">
                          <p:val>
                            <p:strVal val="#ppt_w"/>
                          </p:val>
                        </p:tav>
                      </p:tavLst>
                    </p:anim>
                    <p:anim calcmode="lin" valueType="num">
                      <p:cBhvr>
                        <p:cTn dur="1000" fill="hold"/>
                        <p:tgtEl>
                          <p:spTgt spid="45"/>
                        </p:tgtEl>
                        <p:attrNameLst>
                          <p:attrName>ppt_h</p:attrName>
                        </p:attrNameLst>
                      </p:cBhvr>
                      <p:tavLst>
                        <p:tav tm="0">
                          <p:val>
                            <p:fltVal val="0"/>
                          </p:val>
                        </p:tav>
                        <p:tav tm="100000">
                          <p:val>
                            <p:strVal val="#ppt_h"/>
                          </p:val>
                        </p:tav>
                      </p:tavLst>
                    </p:anim>
                    <p:animEffect transition="in" filter="fade">
                      <p:cBhvr>
                        <p:cTn dur="1000"/>
                        <p:tgtEl>
                          <p:spTgt spid="45"/>
                        </p:tgtEl>
                      </p:cBhvr>
                    </p:animEffect>
                  </p:childTnLst>
                </p:cTn>
              </p:par>
            </p:tnLst>
          </p:tmpl>
        </p:tmplLst>
      </p:bldP>
      <p:bldP spid="15" grpId="0" animBg="1">
        <p:tmplLst>
          <p:tmpl>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1000"/>
                        <p:tgtEl>
                          <p:spTgt spid="15"/>
                        </p:tgtEl>
                      </p:cBhvr>
                    </p:animEffect>
                  </p:childTnLst>
                </p:cTn>
              </p:par>
            </p:tnLst>
          </p:tmpl>
        </p:tmplLst>
      </p:bldP>
      <p:bldP spid="31" grpId="0" animBg="1">
        <p:tmplLst>
          <p:tmpl>
            <p:tnLst>
              <p:par>
                <p:cTn presetID="10" presetClass="entr" presetSubtype="0" fill="hold" nodeType="withEffect">
                  <p:stCondLst>
                    <p:cond delay="1000"/>
                  </p:stCondLst>
                  <p:childTnLst>
                    <p:set>
                      <p:cBhvr>
                        <p:cTn dur="1" fill="hold">
                          <p:stCondLst>
                            <p:cond delay="0"/>
                          </p:stCondLst>
                        </p:cTn>
                        <p:tgtEl>
                          <p:spTgt spid="31"/>
                        </p:tgtEl>
                        <p:attrNameLst>
                          <p:attrName>style.visibility</p:attrName>
                        </p:attrNameLst>
                      </p:cBhvr>
                      <p:to>
                        <p:strVal val="visible"/>
                      </p:to>
                    </p:set>
                    <p:animEffect transition="in" filter="fade">
                      <p:cBhvr>
                        <p:cTn dur="1000"/>
                        <p:tgtEl>
                          <p:spTgt spid="31"/>
                        </p:tgtEl>
                      </p:cBhvr>
                    </p:animEffect>
                  </p:childTnLst>
                </p:cTn>
              </p:par>
            </p:tnLst>
          </p:tmpl>
        </p:tmplLst>
      </p:bldP>
      <p:bldP spid="32" grpId="0" animBg="1">
        <p:tmplLst>
          <p:tmpl>
            <p:tnLst>
              <p:par>
                <p:cTn presetID="10" presetClass="entr" presetSubtype="0" fill="hold" nodeType="withEffect">
                  <p:stCondLst>
                    <p:cond delay="2000"/>
                  </p:stCondLst>
                  <p:childTnLst>
                    <p:set>
                      <p:cBhvr>
                        <p:cTn dur="1" fill="hold">
                          <p:stCondLst>
                            <p:cond delay="0"/>
                          </p:stCondLst>
                        </p:cTn>
                        <p:tgtEl>
                          <p:spTgt spid="32"/>
                        </p:tgtEl>
                        <p:attrNameLst>
                          <p:attrName>style.visibility</p:attrName>
                        </p:attrNameLst>
                      </p:cBhvr>
                      <p:to>
                        <p:strVal val="visible"/>
                      </p:to>
                    </p:set>
                    <p:animEffect transition="in" filter="fade">
                      <p:cBhvr>
                        <p:cTn dur="1000"/>
                        <p:tgtEl>
                          <p:spTgt spid="32"/>
                        </p:tgtEl>
                      </p:cBhvr>
                    </p:animEffect>
                  </p:childTnLst>
                </p:cTn>
              </p:par>
            </p:tnLst>
          </p:tmpl>
        </p:tmplLst>
      </p:bldP>
      <p:bldP spid="19" grpId="0">
        <p:tmplLst>
          <p:tmpl>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1000"/>
                        <p:tgtEl>
                          <p:spTgt spid="19"/>
                        </p:tgtEl>
                      </p:cBhvr>
                    </p:animEffect>
                  </p:childTnLst>
                </p:cTn>
              </p:par>
            </p:tnLst>
          </p:tmpl>
        </p:tmplLst>
      </p:bldP>
      <p:bldP spid="40" grpId="0">
        <p:tmplLst>
          <p:tmpl>
            <p:tnLst>
              <p:par>
                <p:cTn presetID="10" presetClass="entr" presetSubtype="0" fill="hold" nodeType="withEffect">
                  <p:stCondLst>
                    <p:cond delay="1000"/>
                  </p:stCondLst>
                  <p:childTnLst>
                    <p:set>
                      <p:cBhvr>
                        <p:cTn dur="1" fill="hold">
                          <p:stCondLst>
                            <p:cond delay="0"/>
                          </p:stCondLst>
                        </p:cTn>
                        <p:tgtEl>
                          <p:spTgt spid="40"/>
                        </p:tgtEl>
                        <p:attrNameLst>
                          <p:attrName>style.visibility</p:attrName>
                        </p:attrNameLst>
                      </p:cBhvr>
                      <p:to>
                        <p:strVal val="visible"/>
                      </p:to>
                    </p:set>
                    <p:animEffect transition="in" filter="fade">
                      <p:cBhvr>
                        <p:cTn dur="1000"/>
                        <p:tgtEl>
                          <p:spTgt spid="40"/>
                        </p:tgtEl>
                      </p:cBhvr>
                    </p:animEffect>
                  </p:childTnLst>
                </p:cTn>
              </p:par>
            </p:tnLst>
          </p:tmpl>
        </p:tmplLst>
      </p:bldP>
      <p:bldP spid="41" grpId="0">
        <p:tmplLst>
          <p:tmpl>
            <p:tnLst>
              <p:par>
                <p:cTn presetID="10" presetClass="entr" presetSubtype="0" fill="hold" nodeType="withEffect">
                  <p:stCondLst>
                    <p:cond delay="2000"/>
                  </p:stCondLst>
                  <p:childTnLst>
                    <p:set>
                      <p:cBhvr>
                        <p:cTn dur="1" fill="hold">
                          <p:stCondLst>
                            <p:cond delay="0"/>
                          </p:stCondLst>
                        </p:cTn>
                        <p:tgtEl>
                          <p:spTgt spid="41"/>
                        </p:tgtEl>
                        <p:attrNameLst>
                          <p:attrName>style.visibility</p:attrName>
                        </p:attrNameLst>
                      </p:cBhvr>
                      <p:to>
                        <p:strVal val="visible"/>
                      </p:to>
                    </p:set>
                    <p:animEffect transition="in" filter="fade">
                      <p:cBhvr>
                        <p:cTn dur="1000"/>
                        <p:tgtEl>
                          <p:spTgt spid="41"/>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1000"/>
                        <p:tgtEl>
                          <p:spTgt spid="43"/>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to + tekst">
    <p:spTree>
      <p:nvGrpSpPr>
        <p:cNvPr id="1" name=""/>
        <p:cNvGrpSpPr/>
        <p:nvPr/>
      </p:nvGrpSpPr>
      <p:grpSpPr>
        <a:xfrm>
          <a:off x="0" y="0"/>
          <a:ext cx="0" cy="0"/>
          <a:chOff x="0" y="0"/>
          <a:chExt cx="0" cy="0"/>
        </a:xfrm>
      </p:grpSpPr>
      <p:sp>
        <p:nvSpPr>
          <p:cNvPr id="19" name="Achtergrond kleur">
            <a:extLst>
              <a:ext uri="{FF2B5EF4-FFF2-40B4-BE49-F238E27FC236}">
                <a16:creationId xmlns:a16="http://schemas.microsoft.com/office/drawing/2014/main" xmlns="" id="{6A720E0B-4366-4993-8816-52BB7E55F12C}"/>
              </a:ext>
            </a:extLst>
          </p:cNvPr>
          <p:cNvSpPr/>
          <p:nvPr userDrawn="1"/>
        </p:nvSpPr>
        <p:spPr>
          <a:xfrm>
            <a:off x="0"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Cover logo">
            <a:extLst>
              <a:ext uri="{FF2B5EF4-FFF2-40B4-BE49-F238E27FC236}">
                <a16:creationId xmlns:a16="http://schemas.microsoft.com/office/drawing/2014/main" xmlns="" id="{B113AE05-42EC-4551-BF94-C4AAF305FC37}"/>
              </a:ext>
            </a:extLst>
          </p:cNvPr>
          <p:cNvSpPr/>
          <p:nvPr userDrawn="1"/>
        </p:nvSpPr>
        <p:spPr>
          <a:xfrm>
            <a:off x="9588500" y="0"/>
            <a:ext cx="2614250" cy="8161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Slidenaam"/>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Foto + tekst</a:t>
            </a:r>
          </a:p>
        </p:txBody>
      </p:sp>
      <p:sp>
        <p:nvSpPr>
          <p:cNvPr id="10" name="Beeld">
            <a:extLst>
              <a:ext uri="{FF2B5EF4-FFF2-40B4-BE49-F238E27FC236}">
                <a16:creationId xmlns:a16="http://schemas.microsoft.com/office/drawing/2014/main" xmlns="" id="{17D66629-2CC0-4191-82FD-6F9DF173E735}"/>
              </a:ext>
            </a:extLst>
          </p:cNvPr>
          <p:cNvSpPr>
            <a:spLocks noGrp="1"/>
          </p:cNvSpPr>
          <p:nvPr>
            <p:ph type="pic" sz="quarter" idx="15" hasCustomPrompt="1"/>
          </p:nvPr>
        </p:nvSpPr>
        <p:spPr>
          <a:xfrm>
            <a:off x="1" y="0"/>
            <a:ext cx="12192000" cy="6857993"/>
          </a:xfrm>
        </p:spPr>
        <p:txBody>
          <a:bodyPr bIns="684000" anchor="ctr" anchorCtr="0"/>
          <a:lstStyle>
            <a:lvl1pPr marL="0" indent="0" algn="ctr">
              <a:buNone/>
              <a:defRPr sz="1200">
                <a:solidFill>
                  <a:schemeClr val="bg1"/>
                </a:solidFill>
              </a:defRPr>
            </a:lvl1pPr>
          </a:lstStyle>
          <a:p>
            <a:r>
              <a:rPr lang="nl-NL" dirty="0"/>
              <a:t>Plaats hier een volledige foto</a:t>
            </a:r>
          </a:p>
        </p:txBody>
      </p:sp>
      <p:sp>
        <p:nvSpPr>
          <p:cNvPr id="12" name="Tekst">
            <a:extLst>
              <a:ext uri="{FF2B5EF4-FFF2-40B4-BE49-F238E27FC236}">
                <a16:creationId xmlns:a16="http://schemas.microsoft.com/office/drawing/2014/main" xmlns="" id="{EAC50177-58E0-4B26-8E7D-16E47B75248C}"/>
              </a:ext>
            </a:extLst>
          </p:cNvPr>
          <p:cNvSpPr>
            <a:spLocks noGrp="1"/>
          </p:cNvSpPr>
          <p:nvPr>
            <p:ph type="body" sz="quarter" idx="16" hasCustomPrompt="1"/>
          </p:nvPr>
        </p:nvSpPr>
        <p:spPr>
          <a:xfrm>
            <a:off x="603249" y="5557781"/>
            <a:ext cx="10991150" cy="698608"/>
          </a:xfrm>
          <a:solidFill>
            <a:schemeClr val="tx2"/>
          </a:solidFill>
        </p:spPr>
        <p:txBody>
          <a:bodyPr lIns="90000" anchor="ctr" anchorCtr="0"/>
          <a:lstStyle>
            <a:lvl1pPr marL="0" indent="0">
              <a:lnSpc>
                <a:spcPct val="75000"/>
              </a:lnSpc>
              <a:buNone/>
              <a:defRPr sz="1900" b="0">
                <a:solidFill>
                  <a:schemeClr val="bg1"/>
                </a:solidFill>
              </a:defRPr>
            </a:lvl1pPr>
            <a:lvl6pPr>
              <a:defRPr i="0">
                <a:solidFill>
                  <a:schemeClr val="bg1"/>
                </a:solidFill>
              </a:defRPr>
            </a:lvl6pPr>
          </a:lstStyle>
          <a:p>
            <a:pPr lvl="5"/>
            <a:r>
              <a:rPr lang="nl-NL" dirty="0"/>
              <a:t>Fotobijschrift</a:t>
            </a:r>
          </a:p>
        </p:txBody>
      </p:sp>
      <p:grpSp>
        <p:nvGrpSpPr>
          <p:cNvPr id="58" name="Instructie">
            <a:extLst>
              <a:ext uri="{FF2B5EF4-FFF2-40B4-BE49-F238E27FC236}">
                <a16:creationId xmlns:a16="http://schemas.microsoft.com/office/drawing/2014/main" xmlns="" id="{F55A4D04-2E44-4511-A3FE-3D0D546F97EC}"/>
              </a:ext>
            </a:extLst>
          </p:cNvPr>
          <p:cNvGrpSpPr/>
          <p:nvPr userDrawn="1"/>
        </p:nvGrpSpPr>
        <p:grpSpPr>
          <a:xfrm>
            <a:off x="12391601" y="0"/>
            <a:ext cx="3183678" cy="3678986"/>
            <a:chOff x="12391601" y="204025"/>
            <a:chExt cx="3183678" cy="3678986"/>
          </a:xfrm>
        </p:grpSpPr>
        <p:grpSp>
          <p:nvGrpSpPr>
            <p:cNvPr id="59" name="Groep 58">
              <a:extLst>
                <a:ext uri="{FF2B5EF4-FFF2-40B4-BE49-F238E27FC236}">
                  <a16:creationId xmlns:a16="http://schemas.microsoft.com/office/drawing/2014/main" xmlns="" id="{024F5DBF-BAAD-4643-A913-C67540AA4E9E}"/>
                </a:ext>
              </a:extLst>
            </p:cNvPr>
            <p:cNvGrpSpPr/>
            <p:nvPr userDrawn="1"/>
          </p:nvGrpSpPr>
          <p:grpSpPr>
            <a:xfrm>
              <a:off x="12757282" y="3100116"/>
              <a:ext cx="1499406" cy="678267"/>
              <a:chOff x="12757283" y="3120781"/>
              <a:chExt cx="1499406" cy="678267"/>
            </a:xfrm>
          </p:grpSpPr>
          <p:sp>
            <p:nvSpPr>
              <p:cNvPr id="82" name="Rechthoek 81">
                <a:extLst>
                  <a:ext uri="{FF2B5EF4-FFF2-40B4-BE49-F238E27FC236}">
                    <a16:creationId xmlns:a16="http://schemas.microsoft.com/office/drawing/2014/main" xmlns="" id="{0A218ECD-3F72-4A2E-BCE6-B7C11B737B70}"/>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3" name="Rechthoek 82">
                <a:extLst>
                  <a:ext uri="{FF2B5EF4-FFF2-40B4-BE49-F238E27FC236}">
                    <a16:creationId xmlns:a16="http://schemas.microsoft.com/office/drawing/2014/main" xmlns="" id="{8490C379-ED8F-47BE-B8B7-FAEBB2EEEB14}"/>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4" name="Tekstvak 83">
                <a:extLst>
                  <a:ext uri="{FF2B5EF4-FFF2-40B4-BE49-F238E27FC236}">
                    <a16:creationId xmlns:a16="http://schemas.microsoft.com/office/drawing/2014/main" xmlns="" id="{F6CB006F-2CDD-45C9-9744-BA09C568F728}"/>
                  </a:ext>
                </a:extLst>
              </p:cNvPr>
              <p:cNvSpPr txBox="1"/>
              <p:nvPr userDrawn="1"/>
            </p:nvSpPr>
            <p:spPr>
              <a:xfrm>
                <a:off x="12997648" y="315989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85" name="Tekstvak 84">
                <a:extLst>
                  <a:ext uri="{FF2B5EF4-FFF2-40B4-BE49-F238E27FC236}">
                    <a16:creationId xmlns:a16="http://schemas.microsoft.com/office/drawing/2014/main" xmlns="" id="{59F2F111-C50F-426E-A6D7-EFC38DC66A41}"/>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86" name="Picture 3">
                <a:extLst>
                  <a:ext uri="{FF2B5EF4-FFF2-40B4-BE49-F238E27FC236}">
                    <a16:creationId xmlns:a16="http://schemas.microsoft.com/office/drawing/2014/main" xmlns="" id="{3F4D3032-B38B-4EB9-8B80-0B8F623577F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 name="Gelijkbenige driehoek 86">
                <a:extLst>
                  <a:ext uri="{FF2B5EF4-FFF2-40B4-BE49-F238E27FC236}">
                    <a16:creationId xmlns:a16="http://schemas.microsoft.com/office/drawing/2014/main" xmlns="" id="{30B0FA29-C04B-43C7-8B3D-CCA5893D5901}"/>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88" name="Groep 87">
                <a:extLst>
                  <a:ext uri="{FF2B5EF4-FFF2-40B4-BE49-F238E27FC236}">
                    <a16:creationId xmlns:a16="http://schemas.microsoft.com/office/drawing/2014/main" xmlns="" id="{FA928A39-B504-47D2-86B8-9D51925042E0}"/>
                  </a:ext>
                </a:extLst>
              </p:cNvPr>
              <p:cNvGrpSpPr/>
              <p:nvPr userDrawn="1"/>
            </p:nvGrpSpPr>
            <p:grpSpPr>
              <a:xfrm>
                <a:off x="12822311" y="3178534"/>
                <a:ext cx="182309" cy="163794"/>
                <a:chOff x="12832541" y="3162395"/>
                <a:chExt cx="219532" cy="197236"/>
              </a:xfrm>
            </p:grpSpPr>
            <p:sp>
              <p:nvSpPr>
                <p:cNvPr id="93" name="Rechthoek 92">
                  <a:extLst>
                    <a:ext uri="{FF2B5EF4-FFF2-40B4-BE49-F238E27FC236}">
                      <a16:creationId xmlns:a16="http://schemas.microsoft.com/office/drawing/2014/main" xmlns="" id="{2F4AC8DE-8E78-4917-B572-E7CEF6480E3C}"/>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4" name="Rechthoek 93">
                  <a:extLst>
                    <a:ext uri="{FF2B5EF4-FFF2-40B4-BE49-F238E27FC236}">
                      <a16:creationId xmlns:a16="http://schemas.microsoft.com/office/drawing/2014/main" xmlns="" id="{3CB2B4C1-D0C6-457C-B84E-030B175C2C09}"/>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5" name="Rechthoek 94">
                  <a:extLst>
                    <a:ext uri="{FF2B5EF4-FFF2-40B4-BE49-F238E27FC236}">
                      <a16:creationId xmlns:a16="http://schemas.microsoft.com/office/drawing/2014/main" xmlns="" id="{65CEBE1D-A342-4D6F-A032-17EBE7EF254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89" name="Groep 88">
                <a:extLst>
                  <a:ext uri="{FF2B5EF4-FFF2-40B4-BE49-F238E27FC236}">
                    <a16:creationId xmlns:a16="http://schemas.microsoft.com/office/drawing/2014/main" xmlns="" id="{6EE6823F-4539-4594-BD26-A306D23CD42F}"/>
                  </a:ext>
                </a:extLst>
              </p:cNvPr>
              <p:cNvGrpSpPr/>
              <p:nvPr userDrawn="1"/>
            </p:nvGrpSpPr>
            <p:grpSpPr>
              <a:xfrm>
                <a:off x="12822311" y="3480352"/>
                <a:ext cx="182309" cy="163794"/>
                <a:chOff x="12832541" y="3162395"/>
                <a:chExt cx="219532" cy="197236"/>
              </a:xfrm>
            </p:grpSpPr>
            <p:sp>
              <p:nvSpPr>
                <p:cNvPr id="90" name="Rechthoek 89">
                  <a:extLst>
                    <a:ext uri="{FF2B5EF4-FFF2-40B4-BE49-F238E27FC236}">
                      <a16:creationId xmlns:a16="http://schemas.microsoft.com/office/drawing/2014/main" xmlns="" id="{80465178-5C50-4386-87CD-1DE0295F19EC}"/>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1" name="Rechthoek 90">
                  <a:extLst>
                    <a:ext uri="{FF2B5EF4-FFF2-40B4-BE49-F238E27FC236}">
                      <a16:creationId xmlns:a16="http://schemas.microsoft.com/office/drawing/2014/main" xmlns="" id="{DB15CB73-C4A5-42BC-A900-05B66577CF58}"/>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2" name="Rechthoek 91">
                  <a:extLst>
                    <a:ext uri="{FF2B5EF4-FFF2-40B4-BE49-F238E27FC236}">
                      <a16:creationId xmlns:a16="http://schemas.microsoft.com/office/drawing/2014/main" xmlns="" id="{9864B32A-237A-4FDD-9811-22FE0CEC2AE5}"/>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60" name="Rechthoek 59">
              <a:extLst>
                <a:ext uri="{FF2B5EF4-FFF2-40B4-BE49-F238E27FC236}">
                  <a16:creationId xmlns:a16="http://schemas.microsoft.com/office/drawing/2014/main" xmlns="" id="{5186C028-8B77-4B75-A6DE-D817068782AD}"/>
                </a:ext>
              </a:extLst>
            </p:cNvPr>
            <p:cNvSpPr/>
            <p:nvPr userDrawn="1"/>
          </p:nvSpPr>
          <p:spPr>
            <a:xfrm>
              <a:off x="12397262" y="204025"/>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61" name="Ovaal 60">
              <a:extLst>
                <a:ext uri="{FF2B5EF4-FFF2-40B4-BE49-F238E27FC236}">
                  <a16:creationId xmlns:a16="http://schemas.microsoft.com/office/drawing/2014/main" xmlns="" id="{6D8D02EB-09D5-4789-8D36-C43877E75390}"/>
                </a:ext>
              </a:extLst>
            </p:cNvPr>
            <p:cNvSpPr/>
            <p:nvPr userDrawn="1"/>
          </p:nvSpPr>
          <p:spPr>
            <a:xfrm>
              <a:off x="12391601" y="54523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62" name="Rechte verbindingslijn 61">
              <a:extLst>
                <a:ext uri="{FF2B5EF4-FFF2-40B4-BE49-F238E27FC236}">
                  <a16:creationId xmlns:a16="http://schemas.microsoft.com/office/drawing/2014/main" xmlns="" id="{66C62317-097D-46A1-868C-7EAC2EE63164}"/>
                </a:ext>
              </a:extLst>
            </p:cNvPr>
            <p:cNvCxnSpPr>
              <a:cxnSpLocks/>
            </p:cNvCxnSpPr>
            <p:nvPr userDrawn="1"/>
          </p:nvCxnSpPr>
          <p:spPr>
            <a:xfrm>
              <a:off x="12397261" y="445660"/>
              <a:ext cx="3178017" cy="0"/>
            </a:xfrm>
            <a:prstGeom prst="line">
              <a:avLst/>
            </a:prstGeom>
            <a:noFill/>
            <a:ln w="3175" cap="flat" cmpd="sng" algn="ctr">
              <a:solidFill>
                <a:schemeClr val="accent1"/>
              </a:solidFill>
              <a:prstDash val="solid"/>
            </a:ln>
            <a:effectLst/>
          </p:spPr>
        </p:cxnSp>
        <p:cxnSp>
          <p:nvCxnSpPr>
            <p:cNvPr id="63" name="Rechte verbindingslijn 62">
              <a:extLst>
                <a:ext uri="{FF2B5EF4-FFF2-40B4-BE49-F238E27FC236}">
                  <a16:creationId xmlns:a16="http://schemas.microsoft.com/office/drawing/2014/main" xmlns="" id="{0546989B-6EEE-4056-B988-4B77C60EB712}"/>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64" name="Rechthoek 63">
              <a:extLst>
                <a:ext uri="{FF2B5EF4-FFF2-40B4-BE49-F238E27FC236}">
                  <a16:creationId xmlns:a16="http://schemas.microsoft.com/office/drawing/2014/main" xmlns="" id="{2C5793A6-8C59-4208-A3DE-8702E9573734}"/>
                </a:ext>
              </a:extLst>
            </p:cNvPr>
            <p:cNvSpPr/>
            <p:nvPr userDrawn="1"/>
          </p:nvSpPr>
          <p:spPr>
            <a:xfrm>
              <a:off x="12757282" y="611294"/>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5" name="Rechte verbindingslijn 64">
              <a:extLst>
                <a:ext uri="{FF2B5EF4-FFF2-40B4-BE49-F238E27FC236}">
                  <a16:creationId xmlns:a16="http://schemas.microsoft.com/office/drawing/2014/main" xmlns="" id="{2DFC128F-E605-4373-B504-C4619CF8AC29}"/>
                </a:ext>
              </a:extLst>
            </p:cNvPr>
            <p:cNvCxnSpPr>
              <a:cxnSpLocks/>
            </p:cNvCxnSpPr>
            <p:nvPr userDrawn="1"/>
          </p:nvCxnSpPr>
          <p:spPr>
            <a:xfrm>
              <a:off x="12397261" y="3883011"/>
              <a:ext cx="3178017" cy="0"/>
            </a:xfrm>
            <a:prstGeom prst="line">
              <a:avLst/>
            </a:prstGeom>
            <a:noFill/>
            <a:ln w="3175" cap="flat" cmpd="sng" algn="ctr">
              <a:solidFill>
                <a:schemeClr val="accent1"/>
              </a:solidFill>
              <a:prstDash val="solid"/>
            </a:ln>
            <a:effectLst/>
          </p:spPr>
        </p:cxnSp>
        <p:sp>
          <p:nvSpPr>
            <p:cNvPr id="66" name="Ovaal 65">
              <a:extLst>
                <a:ext uri="{FF2B5EF4-FFF2-40B4-BE49-F238E27FC236}">
                  <a16:creationId xmlns:a16="http://schemas.microsoft.com/office/drawing/2014/main" xmlns="" id="{90623ABB-6815-46B7-8C76-88C0A474FD7E}"/>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7" name="Rechthoek 66">
              <a:extLst>
                <a:ext uri="{FF2B5EF4-FFF2-40B4-BE49-F238E27FC236}">
                  <a16:creationId xmlns:a16="http://schemas.microsoft.com/office/drawing/2014/main" xmlns="" id="{A6F4B60F-BCD7-40B7-A0F6-FD898C93A212}"/>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8" name="Groep 67">
              <a:extLst>
                <a:ext uri="{FF2B5EF4-FFF2-40B4-BE49-F238E27FC236}">
                  <a16:creationId xmlns:a16="http://schemas.microsoft.com/office/drawing/2014/main" xmlns="" id="{99C87C94-2752-49B0-B2F6-DB0374796054}"/>
                </a:ext>
              </a:extLst>
            </p:cNvPr>
            <p:cNvGrpSpPr/>
            <p:nvPr userDrawn="1"/>
          </p:nvGrpSpPr>
          <p:grpSpPr>
            <a:xfrm>
              <a:off x="12757282" y="2184550"/>
              <a:ext cx="825500" cy="209550"/>
              <a:chOff x="13504624" y="2482850"/>
              <a:chExt cx="825500" cy="209550"/>
            </a:xfrm>
          </p:grpSpPr>
          <p:sp>
            <p:nvSpPr>
              <p:cNvPr id="79" name="Rechthoek 78">
                <a:extLst>
                  <a:ext uri="{FF2B5EF4-FFF2-40B4-BE49-F238E27FC236}">
                    <a16:creationId xmlns:a16="http://schemas.microsoft.com/office/drawing/2014/main" xmlns="" id="{B6BF6FA7-158D-47BC-AB91-896A6A12A825}"/>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80" name="Rechte verbindingslijn 79">
                <a:extLst>
                  <a:ext uri="{FF2B5EF4-FFF2-40B4-BE49-F238E27FC236}">
                    <a16:creationId xmlns:a16="http://schemas.microsoft.com/office/drawing/2014/main" xmlns="" id="{73C157B0-E85A-4AFB-8A40-1A65873F504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81" name="Gelijkbenige driehoek 80">
                <a:extLst>
                  <a:ext uri="{FF2B5EF4-FFF2-40B4-BE49-F238E27FC236}">
                    <a16:creationId xmlns:a16="http://schemas.microsoft.com/office/drawing/2014/main" xmlns="" id="{0CAD5C83-20AF-4249-844A-7C7F1D17C235}"/>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69" name="Groep 68">
              <a:extLst>
                <a:ext uri="{FF2B5EF4-FFF2-40B4-BE49-F238E27FC236}">
                  <a16:creationId xmlns:a16="http://schemas.microsoft.com/office/drawing/2014/main" xmlns="" id="{4A23451F-3C10-46FE-85D6-F046DF9E33F0}"/>
                </a:ext>
              </a:extLst>
            </p:cNvPr>
            <p:cNvGrpSpPr/>
            <p:nvPr userDrawn="1"/>
          </p:nvGrpSpPr>
          <p:grpSpPr>
            <a:xfrm>
              <a:off x="12757282" y="1141626"/>
              <a:ext cx="294789" cy="318834"/>
              <a:chOff x="14466489" y="1001522"/>
              <a:chExt cx="290627" cy="314333"/>
            </a:xfrm>
          </p:grpSpPr>
          <p:sp>
            <p:nvSpPr>
              <p:cNvPr id="73" name="Rechthoek 72">
                <a:extLst>
                  <a:ext uri="{FF2B5EF4-FFF2-40B4-BE49-F238E27FC236}">
                    <a16:creationId xmlns:a16="http://schemas.microsoft.com/office/drawing/2014/main" xmlns="" id="{AF81A7F7-1189-43AD-B7C3-5940B169A14F}"/>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74" name="Ovaal 73">
                <a:extLst>
                  <a:ext uri="{FF2B5EF4-FFF2-40B4-BE49-F238E27FC236}">
                    <a16:creationId xmlns:a16="http://schemas.microsoft.com/office/drawing/2014/main" xmlns="" id="{F4499839-E052-48A3-B786-EFFD1ECA6CC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5" name="Vrije vorm: vorm 74">
                <a:extLst>
                  <a:ext uri="{FF2B5EF4-FFF2-40B4-BE49-F238E27FC236}">
                    <a16:creationId xmlns:a16="http://schemas.microsoft.com/office/drawing/2014/main" xmlns="" id="{A2ABA50F-194A-4F05-982C-64F9849E1AD9}"/>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6" name="Rechthoek: afgeronde hoeken 75">
                <a:extLst>
                  <a:ext uri="{FF2B5EF4-FFF2-40B4-BE49-F238E27FC236}">
                    <a16:creationId xmlns:a16="http://schemas.microsoft.com/office/drawing/2014/main" xmlns="" id="{37AC15C9-6A4E-436D-8813-5D6C0AED8CB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77" name="Rechte verbindingslijn 76">
                <a:extLst>
                  <a:ext uri="{FF2B5EF4-FFF2-40B4-BE49-F238E27FC236}">
                    <a16:creationId xmlns:a16="http://schemas.microsoft.com/office/drawing/2014/main" xmlns="" id="{E83DE67B-4D5A-45A8-A920-ECA2C0CB9B0F}"/>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78" name="Rechte verbindingslijn 77">
                <a:extLst>
                  <a:ext uri="{FF2B5EF4-FFF2-40B4-BE49-F238E27FC236}">
                    <a16:creationId xmlns:a16="http://schemas.microsoft.com/office/drawing/2014/main" xmlns="" id="{FEB1AB63-71A3-4692-889F-567DC67A12BF}"/>
                  </a:ext>
                </a:extLst>
              </p:cNvPr>
              <p:cNvCxnSpPr>
                <a:cxnSpLocks/>
                <a:stCxn id="7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0" name="Ovaal 69">
              <a:extLst>
                <a:ext uri="{FF2B5EF4-FFF2-40B4-BE49-F238E27FC236}">
                  <a16:creationId xmlns:a16="http://schemas.microsoft.com/office/drawing/2014/main" xmlns="" id="{1D77771A-BAA0-4307-BBF0-4019F39C40E5}"/>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1" name="Rechthoek 70">
              <a:extLst>
                <a:ext uri="{FF2B5EF4-FFF2-40B4-BE49-F238E27FC236}">
                  <a16:creationId xmlns:a16="http://schemas.microsoft.com/office/drawing/2014/main" xmlns="" id="{0C0156A7-3DC7-4816-846F-B6DFAB0D687F}"/>
                </a:ext>
              </a:extLst>
            </p:cNvPr>
            <p:cNvSpPr/>
            <p:nvPr userDrawn="1"/>
          </p:nvSpPr>
          <p:spPr>
            <a:xfrm>
              <a:off x="12757283" y="2684015"/>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2" name="Rechte verbindingslijn 71">
              <a:extLst>
                <a:ext uri="{FF2B5EF4-FFF2-40B4-BE49-F238E27FC236}">
                  <a16:creationId xmlns:a16="http://schemas.microsoft.com/office/drawing/2014/main" xmlns="" id="{1153530E-F2C6-454D-A218-0E9AD7C252E5}"/>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spTree>
    <p:extLst>
      <p:ext uri="{BB962C8B-B14F-4D97-AF65-F5344CB8AC3E}">
        <p14:creationId xmlns:p14="http://schemas.microsoft.com/office/powerpoint/2010/main" val="95613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to slide (6 stuks)">
    <p:spTree>
      <p:nvGrpSpPr>
        <p:cNvPr id="1" name=""/>
        <p:cNvGrpSpPr/>
        <p:nvPr/>
      </p:nvGrpSpPr>
      <p:grpSpPr>
        <a:xfrm>
          <a:off x="0" y="0"/>
          <a:ext cx="0" cy="0"/>
          <a:chOff x="0" y="0"/>
          <a:chExt cx="0" cy="0"/>
        </a:xfrm>
      </p:grpSpPr>
      <p:sp>
        <p:nvSpPr>
          <p:cNvPr id="6" name="Cover logo">
            <a:extLst>
              <a:ext uri="{FF2B5EF4-FFF2-40B4-BE49-F238E27FC236}">
                <a16:creationId xmlns:a16="http://schemas.microsoft.com/office/drawing/2014/main" xmlns="" id="{B113AE05-42EC-4551-BF94-C4AAF305FC37}"/>
              </a:ext>
            </a:extLst>
          </p:cNvPr>
          <p:cNvSpPr/>
          <p:nvPr userDrawn="1"/>
        </p:nvSpPr>
        <p:spPr>
          <a:xfrm>
            <a:off x="9588500" y="0"/>
            <a:ext cx="2614250" cy="816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Fotoslide (6 stuks)</a:t>
            </a:r>
          </a:p>
        </p:txBody>
      </p:sp>
      <p:sp>
        <p:nvSpPr>
          <p:cNvPr id="20" name="Beeld 6">
            <a:extLst>
              <a:ext uri="{FF2B5EF4-FFF2-40B4-BE49-F238E27FC236}">
                <a16:creationId xmlns:a16="http://schemas.microsoft.com/office/drawing/2014/main" xmlns="" id="{613F03F2-1E24-4E7B-A473-3706E074FE67}"/>
              </a:ext>
            </a:extLst>
          </p:cNvPr>
          <p:cNvSpPr>
            <a:spLocks noGrp="1"/>
          </p:cNvSpPr>
          <p:nvPr>
            <p:ph type="pic" sz="quarter" idx="16" hasCustomPrompt="1"/>
          </p:nvPr>
        </p:nvSpPr>
        <p:spPr>
          <a:xfrm>
            <a:off x="8199370" y="3542260"/>
            <a:ext cx="3776630" cy="3105000"/>
          </a:xfrm>
        </p:spPr>
        <p:txBody>
          <a:bodyPr bIns="684000" anchor="ctr" anchorCtr="0"/>
          <a:lstStyle>
            <a:lvl1pPr marL="0" indent="0" algn="ctr">
              <a:buNone/>
              <a:defRPr sz="1200"/>
            </a:lvl1pPr>
          </a:lstStyle>
          <a:p>
            <a:r>
              <a:rPr lang="nl-NL" dirty="0"/>
              <a:t>Plaats hier een foto</a:t>
            </a:r>
          </a:p>
        </p:txBody>
      </p:sp>
      <p:sp>
        <p:nvSpPr>
          <p:cNvPr id="24" name="Beeld 5">
            <a:extLst>
              <a:ext uri="{FF2B5EF4-FFF2-40B4-BE49-F238E27FC236}">
                <a16:creationId xmlns:a16="http://schemas.microsoft.com/office/drawing/2014/main" xmlns="" id="{097C7B67-9366-43D6-B11F-24171BB5335D}"/>
              </a:ext>
            </a:extLst>
          </p:cNvPr>
          <p:cNvSpPr>
            <a:spLocks noGrp="1"/>
          </p:cNvSpPr>
          <p:nvPr>
            <p:ph type="pic" sz="quarter" idx="18" hasCustomPrompt="1"/>
          </p:nvPr>
        </p:nvSpPr>
        <p:spPr>
          <a:xfrm>
            <a:off x="4201977" y="3542260"/>
            <a:ext cx="3776630" cy="3105000"/>
          </a:xfrm>
        </p:spPr>
        <p:txBody>
          <a:bodyPr bIns="684000" anchor="ctr" anchorCtr="0"/>
          <a:lstStyle>
            <a:lvl1pPr marL="0" indent="0" algn="ctr">
              <a:buNone/>
              <a:defRPr sz="1200"/>
            </a:lvl1pPr>
          </a:lstStyle>
          <a:p>
            <a:r>
              <a:rPr lang="nl-NL" dirty="0"/>
              <a:t>Plaats hier een foto</a:t>
            </a:r>
          </a:p>
        </p:txBody>
      </p:sp>
      <p:sp>
        <p:nvSpPr>
          <p:cNvPr id="26" name="Beeld 4">
            <a:extLst>
              <a:ext uri="{FF2B5EF4-FFF2-40B4-BE49-F238E27FC236}">
                <a16:creationId xmlns:a16="http://schemas.microsoft.com/office/drawing/2014/main" xmlns="" id="{508120DA-9FF6-44FA-B573-EAB9780031CC}"/>
              </a:ext>
            </a:extLst>
          </p:cNvPr>
          <p:cNvSpPr>
            <a:spLocks noGrp="1"/>
          </p:cNvSpPr>
          <p:nvPr>
            <p:ph type="pic" sz="quarter" idx="20" hasCustomPrompt="1"/>
          </p:nvPr>
        </p:nvSpPr>
        <p:spPr>
          <a:xfrm>
            <a:off x="214109" y="3542260"/>
            <a:ext cx="3776630" cy="3105000"/>
          </a:xfrm>
        </p:spPr>
        <p:txBody>
          <a:bodyPr bIns="684000" anchor="ctr" anchorCtr="0"/>
          <a:lstStyle>
            <a:lvl1pPr marL="0" indent="0" algn="ctr">
              <a:buNone/>
              <a:defRPr sz="1200"/>
            </a:lvl1pPr>
          </a:lstStyle>
          <a:p>
            <a:r>
              <a:rPr lang="nl-NL" dirty="0"/>
              <a:t>Plaats hier een foto</a:t>
            </a:r>
          </a:p>
        </p:txBody>
      </p:sp>
      <p:sp>
        <p:nvSpPr>
          <p:cNvPr id="10" name="Beeld 3">
            <a:extLst>
              <a:ext uri="{FF2B5EF4-FFF2-40B4-BE49-F238E27FC236}">
                <a16:creationId xmlns:a16="http://schemas.microsoft.com/office/drawing/2014/main" xmlns="" id="{17D66629-2CC0-4191-82FD-6F9DF173E735}"/>
              </a:ext>
            </a:extLst>
          </p:cNvPr>
          <p:cNvSpPr>
            <a:spLocks noGrp="1"/>
          </p:cNvSpPr>
          <p:nvPr>
            <p:ph type="pic" sz="quarter" idx="15" hasCustomPrompt="1"/>
          </p:nvPr>
        </p:nvSpPr>
        <p:spPr>
          <a:xfrm>
            <a:off x="8199370" y="216001"/>
            <a:ext cx="3776630" cy="3105000"/>
          </a:xfrm>
        </p:spPr>
        <p:txBody>
          <a:bodyPr bIns="684000" anchor="ctr" anchorCtr="0"/>
          <a:lstStyle>
            <a:lvl1pPr marL="0" indent="0" algn="ctr">
              <a:buNone/>
              <a:defRPr sz="1200"/>
            </a:lvl1pPr>
          </a:lstStyle>
          <a:p>
            <a:r>
              <a:rPr lang="nl-NL" dirty="0"/>
              <a:t>Plaats hier een foto</a:t>
            </a:r>
          </a:p>
        </p:txBody>
      </p:sp>
      <p:sp>
        <p:nvSpPr>
          <p:cNvPr id="21" name="Beeld 2">
            <a:extLst>
              <a:ext uri="{FF2B5EF4-FFF2-40B4-BE49-F238E27FC236}">
                <a16:creationId xmlns:a16="http://schemas.microsoft.com/office/drawing/2014/main" xmlns="" id="{F68508DF-AB5F-4604-A7F2-F5A3FDE608DC}"/>
              </a:ext>
            </a:extLst>
          </p:cNvPr>
          <p:cNvSpPr>
            <a:spLocks noGrp="1"/>
          </p:cNvSpPr>
          <p:nvPr>
            <p:ph type="pic" sz="quarter" idx="17" hasCustomPrompt="1"/>
          </p:nvPr>
        </p:nvSpPr>
        <p:spPr>
          <a:xfrm>
            <a:off x="4201977" y="216001"/>
            <a:ext cx="3776630" cy="3105000"/>
          </a:xfrm>
        </p:spPr>
        <p:txBody>
          <a:bodyPr bIns="684000" anchor="ctr" anchorCtr="0"/>
          <a:lstStyle>
            <a:lvl1pPr marL="0" indent="0" algn="ctr">
              <a:buNone/>
              <a:defRPr sz="1200"/>
            </a:lvl1pPr>
          </a:lstStyle>
          <a:p>
            <a:r>
              <a:rPr lang="nl-NL" dirty="0"/>
              <a:t>Plaats hier een foto</a:t>
            </a:r>
          </a:p>
        </p:txBody>
      </p:sp>
      <p:sp>
        <p:nvSpPr>
          <p:cNvPr id="25" name="Beeld 1">
            <a:extLst>
              <a:ext uri="{FF2B5EF4-FFF2-40B4-BE49-F238E27FC236}">
                <a16:creationId xmlns:a16="http://schemas.microsoft.com/office/drawing/2014/main" xmlns="" id="{8F2252CC-8687-4CEE-8290-CBAFF42DA5C4}"/>
              </a:ext>
            </a:extLst>
          </p:cNvPr>
          <p:cNvSpPr>
            <a:spLocks noGrp="1"/>
          </p:cNvSpPr>
          <p:nvPr>
            <p:ph type="pic" sz="quarter" idx="19" hasCustomPrompt="1"/>
          </p:nvPr>
        </p:nvSpPr>
        <p:spPr>
          <a:xfrm>
            <a:off x="214109" y="216001"/>
            <a:ext cx="3776630" cy="3105000"/>
          </a:xfrm>
        </p:spPr>
        <p:txBody>
          <a:bodyPr bIns="684000" anchor="ctr" anchorCtr="0"/>
          <a:lstStyle>
            <a:lvl1pPr marL="0" indent="0" algn="ctr">
              <a:buNone/>
              <a:defRPr sz="1200"/>
            </a:lvl1pPr>
          </a:lstStyle>
          <a:p>
            <a:r>
              <a:rPr lang="nl-NL" dirty="0"/>
              <a:t>Plaats hier een foto</a:t>
            </a:r>
          </a:p>
        </p:txBody>
      </p:sp>
      <p:sp>
        <p:nvSpPr>
          <p:cNvPr id="52" name="Hoekje">
            <a:extLst>
              <a:ext uri="{FF2B5EF4-FFF2-40B4-BE49-F238E27FC236}">
                <a16:creationId xmlns:a16="http://schemas.microsoft.com/office/drawing/2014/main" xmlns="" id="{9567F4D3-BD30-464D-8FF1-5DC1C26C7ECC}"/>
              </a:ext>
            </a:extLst>
          </p:cNvPr>
          <p:cNvSpPr/>
          <p:nvPr userDrawn="1"/>
        </p:nvSpPr>
        <p:spPr>
          <a:xfrm>
            <a:off x="0" y="1133522"/>
            <a:ext cx="203445" cy="754989"/>
          </a:xfrm>
          <a:custGeom>
            <a:avLst/>
            <a:gdLst>
              <a:gd name="connsiteX0" fmla="*/ 0 w 203445"/>
              <a:gd name="connsiteY0" fmla="*/ 0 h 754989"/>
              <a:gd name="connsiteX1" fmla="*/ 203445 w 203445"/>
              <a:gd name="connsiteY1" fmla="*/ 374636 h 754989"/>
              <a:gd name="connsiteX2" fmla="*/ 0 w 203445"/>
              <a:gd name="connsiteY2" fmla="*/ 754989 h 754989"/>
              <a:gd name="connsiteX3" fmla="*/ 0 w 203445"/>
              <a:gd name="connsiteY3" fmla="*/ 0 h 754989"/>
            </a:gdLst>
            <a:ahLst/>
            <a:cxnLst>
              <a:cxn ang="0">
                <a:pos x="connsiteX0" y="connsiteY0"/>
              </a:cxn>
              <a:cxn ang="0">
                <a:pos x="connsiteX1" y="connsiteY1"/>
              </a:cxn>
              <a:cxn ang="0">
                <a:pos x="connsiteX2" y="connsiteY2"/>
              </a:cxn>
              <a:cxn ang="0">
                <a:pos x="connsiteX3" y="connsiteY3"/>
              </a:cxn>
            </a:cxnLst>
            <a:rect l="l" t="t" r="r" b="b"/>
            <a:pathLst>
              <a:path w="203445" h="754989">
                <a:moveTo>
                  <a:pt x="0" y="0"/>
                </a:moveTo>
                <a:lnTo>
                  <a:pt x="203445" y="374636"/>
                </a:lnTo>
                <a:lnTo>
                  <a:pt x="0" y="7549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1" name="Instructie">
            <a:extLst>
              <a:ext uri="{FF2B5EF4-FFF2-40B4-BE49-F238E27FC236}">
                <a16:creationId xmlns:a16="http://schemas.microsoft.com/office/drawing/2014/main" xmlns="" id="{53FF0B7D-0F06-4165-BE2E-2A28088AA053}"/>
              </a:ext>
            </a:extLst>
          </p:cNvPr>
          <p:cNvGrpSpPr/>
          <p:nvPr userDrawn="1"/>
        </p:nvGrpSpPr>
        <p:grpSpPr>
          <a:xfrm>
            <a:off x="12391601" y="0"/>
            <a:ext cx="3183678" cy="3883011"/>
            <a:chOff x="12391601" y="0"/>
            <a:chExt cx="3183678" cy="3883011"/>
          </a:xfrm>
        </p:grpSpPr>
        <p:grpSp>
          <p:nvGrpSpPr>
            <p:cNvPr id="32" name="Groep 31">
              <a:extLst>
                <a:ext uri="{FF2B5EF4-FFF2-40B4-BE49-F238E27FC236}">
                  <a16:creationId xmlns:a16="http://schemas.microsoft.com/office/drawing/2014/main" xmlns="" id="{CB694666-E983-4603-96F9-6948CC4110BE}"/>
                </a:ext>
              </a:extLst>
            </p:cNvPr>
            <p:cNvGrpSpPr/>
            <p:nvPr userDrawn="1"/>
          </p:nvGrpSpPr>
          <p:grpSpPr>
            <a:xfrm>
              <a:off x="12757282" y="3100116"/>
              <a:ext cx="1499406" cy="678267"/>
              <a:chOff x="12757283" y="3120781"/>
              <a:chExt cx="1499406" cy="678267"/>
            </a:xfrm>
          </p:grpSpPr>
          <p:sp>
            <p:nvSpPr>
              <p:cNvPr id="56" name="Rechthoek 55">
                <a:extLst>
                  <a:ext uri="{FF2B5EF4-FFF2-40B4-BE49-F238E27FC236}">
                    <a16:creationId xmlns:a16="http://schemas.microsoft.com/office/drawing/2014/main" xmlns="" id="{F64EFEBF-E306-4CE0-8633-89552FF21F46}"/>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57" name="Rechthoek 56">
                <a:extLst>
                  <a:ext uri="{FF2B5EF4-FFF2-40B4-BE49-F238E27FC236}">
                    <a16:creationId xmlns:a16="http://schemas.microsoft.com/office/drawing/2014/main" xmlns="" id="{30F4D9CA-B471-445E-AC2E-35F34489F773}"/>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8" name="Tekstvak 57">
                <a:extLst>
                  <a:ext uri="{FF2B5EF4-FFF2-40B4-BE49-F238E27FC236}">
                    <a16:creationId xmlns:a16="http://schemas.microsoft.com/office/drawing/2014/main" xmlns="" id="{6DF7412D-E39D-427F-839D-A8FE77F31F26}"/>
                  </a:ext>
                </a:extLst>
              </p:cNvPr>
              <p:cNvSpPr txBox="1"/>
              <p:nvPr userDrawn="1"/>
            </p:nvSpPr>
            <p:spPr>
              <a:xfrm>
                <a:off x="12997648" y="315989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59" name="Tekstvak 58">
                <a:extLst>
                  <a:ext uri="{FF2B5EF4-FFF2-40B4-BE49-F238E27FC236}">
                    <a16:creationId xmlns:a16="http://schemas.microsoft.com/office/drawing/2014/main" xmlns="" id="{DF32B5EF-48D9-434A-8729-F69389E12F60}"/>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60" name="Picture 3">
                <a:extLst>
                  <a:ext uri="{FF2B5EF4-FFF2-40B4-BE49-F238E27FC236}">
                    <a16:creationId xmlns:a16="http://schemas.microsoft.com/office/drawing/2014/main" xmlns="" id="{1EE91F79-A751-4718-8FDB-B3E230483B0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Gelijkbenige driehoek 60">
                <a:extLst>
                  <a:ext uri="{FF2B5EF4-FFF2-40B4-BE49-F238E27FC236}">
                    <a16:creationId xmlns:a16="http://schemas.microsoft.com/office/drawing/2014/main" xmlns="" id="{CD76888E-BA27-4274-802B-5129F1B913A3}"/>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62" name="Groep 61">
                <a:extLst>
                  <a:ext uri="{FF2B5EF4-FFF2-40B4-BE49-F238E27FC236}">
                    <a16:creationId xmlns:a16="http://schemas.microsoft.com/office/drawing/2014/main" xmlns="" id="{730CA275-802B-488D-911D-75A9488DA4E0}"/>
                  </a:ext>
                </a:extLst>
              </p:cNvPr>
              <p:cNvGrpSpPr/>
              <p:nvPr userDrawn="1"/>
            </p:nvGrpSpPr>
            <p:grpSpPr>
              <a:xfrm>
                <a:off x="12822311" y="3178534"/>
                <a:ext cx="182309" cy="163794"/>
                <a:chOff x="12832541" y="3162395"/>
                <a:chExt cx="219532" cy="197236"/>
              </a:xfrm>
            </p:grpSpPr>
            <p:sp>
              <p:nvSpPr>
                <p:cNvPr id="67" name="Rechthoek 66">
                  <a:extLst>
                    <a:ext uri="{FF2B5EF4-FFF2-40B4-BE49-F238E27FC236}">
                      <a16:creationId xmlns:a16="http://schemas.microsoft.com/office/drawing/2014/main" xmlns="" id="{23E8F62D-7166-4B1E-8DEB-8C50AA778BBD}"/>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8" name="Rechthoek 67">
                  <a:extLst>
                    <a:ext uri="{FF2B5EF4-FFF2-40B4-BE49-F238E27FC236}">
                      <a16:creationId xmlns:a16="http://schemas.microsoft.com/office/drawing/2014/main" xmlns="" id="{7DEA8668-4B6C-460F-8B06-2306213BAC9C}"/>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9" name="Rechthoek 68">
                  <a:extLst>
                    <a:ext uri="{FF2B5EF4-FFF2-40B4-BE49-F238E27FC236}">
                      <a16:creationId xmlns:a16="http://schemas.microsoft.com/office/drawing/2014/main" xmlns="" id="{338B5AA5-1C4A-481D-A638-92162C0829CD}"/>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63" name="Groep 62">
                <a:extLst>
                  <a:ext uri="{FF2B5EF4-FFF2-40B4-BE49-F238E27FC236}">
                    <a16:creationId xmlns:a16="http://schemas.microsoft.com/office/drawing/2014/main" xmlns="" id="{184C1C94-5F97-4623-A489-1F6C90255788}"/>
                  </a:ext>
                </a:extLst>
              </p:cNvPr>
              <p:cNvGrpSpPr/>
              <p:nvPr userDrawn="1"/>
            </p:nvGrpSpPr>
            <p:grpSpPr>
              <a:xfrm>
                <a:off x="12822311" y="3480352"/>
                <a:ext cx="182309" cy="163794"/>
                <a:chOff x="12832541" y="3162395"/>
                <a:chExt cx="219532" cy="197236"/>
              </a:xfrm>
            </p:grpSpPr>
            <p:sp>
              <p:nvSpPr>
                <p:cNvPr id="64" name="Rechthoek 63">
                  <a:extLst>
                    <a:ext uri="{FF2B5EF4-FFF2-40B4-BE49-F238E27FC236}">
                      <a16:creationId xmlns:a16="http://schemas.microsoft.com/office/drawing/2014/main" xmlns="" id="{0720DD38-C5FC-4E8D-8D97-F69699A8369B}"/>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5" name="Rechthoek 64">
                  <a:extLst>
                    <a:ext uri="{FF2B5EF4-FFF2-40B4-BE49-F238E27FC236}">
                      <a16:creationId xmlns:a16="http://schemas.microsoft.com/office/drawing/2014/main" xmlns="" id="{424E95DE-F1EE-42B0-B6F1-90491EFE48DA}"/>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6" name="Rechthoek 65">
                  <a:extLst>
                    <a:ext uri="{FF2B5EF4-FFF2-40B4-BE49-F238E27FC236}">
                      <a16:creationId xmlns:a16="http://schemas.microsoft.com/office/drawing/2014/main" xmlns="" id="{44EF1E0A-A671-49E1-9649-C683F5E3A7C8}"/>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33" name="Rechthoek 32">
              <a:extLst>
                <a:ext uri="{FF2B5EF4-FFF2-40B4-BE49-F238E27FC236}">
                  <a16:creationId xmlns:a16="http://schemas.microsoft.com/office/drawing/2014/main" xmlns="" id="{2D03515B-2ED7-40E7-A828-D0264623272A}"/>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34" name="Ovaal 33">
              <a:extLst>
                <a:ext uri="{FF2B5EF4-FFF2-40B4-BE49-F238E27FC236}">
                  <a16:creationId xmlns:a16="http://schemas.microsoft.com/office/drawing/2014/main" xmlns="" id="{154ECAAA-5C9B-4CB6-BCAF-239B1E168CAF}"/>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5" name="Rechte verbindingslijn 34">
              <a:extLst>
                <a:ext uri="{FF2B5EF4-FFF2-40B4-BE49-F238E27FC236}">
                  <a16:creationId xmlns:a16="http://schemas.microsoft.com/office/drawing/2014/main" xmlns="" id="{A0E8A769-8251-4461-B704-F319B601D4A8}"/>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6" name="Rechte verbindingslijn 35">
              <a:extLst>
                <a:ext uri="{FF2B5EF4-FFF2-40B4-BE49-F238E27FC236}">
                  <a16:creationId xmlns:a16="http://schemas.microsoft.com/office/drawing/2014/main" xmlns="" id="{C1831EB9-F0E2-473C-86D0-A56BCB4B4ED1}"/>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7" name="Rechthoek 36">
              <a:extLst>
                <a:ext uri="{FF2B5EF4-FFF2-40B4-BE49-F238E27FC236}">
                  <a16:creationId xmlns:a16="http://schemas.microsoft.com/office/drawing/2014/main" xmlns="" id="{7BA3C7E2-6117-49D7-94DE-D536BA92F6A0}"/>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38" name="Rechte verbindingslijn 37">
              <a:extLst>
                <a:ext uri="{FF2B5EF4-FFF2-40B4-BE49-F238E27FC236}">
                  <a16:creationId xmlns:a16="http://schemas.microsoft.com/office/drawing/2014/main" xmlns="" id="{081D861A-27D4-4EBF-9472-ED0A5B4D5C5F}"/>
                </a:ext>
              </a:extLst>
            </p:cNvPr>
            <p:cNvCxnSpPr>
              <a:cxnSpLocks/>
            </p:cNvCxnSpPr>
            <p:nvPr userDrawn="1"/>
          </p:nvCxnSpPr>
          <p:spPr>
            <a:xfrm>
              <a:off x="12397261" y="3883011"/>
              <a:ext cx="3178017" cy="0"/>
            </a:xfrm>
            <a:prstGeom prst="line">
              <a:avLst/>
            </a:prstGeom>
            <a:noFill/>
            <a:ln w="3175" cap="flat" cmpd="sng" algn="ctr">
              <a:solidFill>
                <a:schemeClr val="accent1"/>
              </a:solidFill>
              <a:prstDash val="solid"/>
            </a:ln>
            <a:effectLst/>
          </p:spPr>
        </p:cxnSp>
        <p:sp>
          <p:nvSpPr>
            <p:cNvPr id="39" name="Ovaal 38">
              <a:extLst>
                <a:ext uri="{FF2B5EF4-FFF2-40B4-BE49-F238E27FC236}">
                  <a16:creationId xmlns:a16="http://schemas.microsoft.com/office/drawing/2014/main" xmlns="" id="{E530FD0E-A05E-47FA-BAAD-6C0C97320BC6}"/>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40" name="Rechthoek 39">
              <a:extLst>
                <a:ext uri="{FF2B5EF4-FFF2-40B4-BE49-F238E27FC236}">
                  <a16:creationId xmlns:a16="http://schemas.microsoft.com/office/drawing/2014/main" xmlns="" id="{9E72D337-1BB8-4239-A991-CF5670E546F9}"/>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41" name="Groep 40">
              <a:extLst>
                <a:ext uri="{FF2B5EF4-FFF2-40B4-BE49-F238E27FC236}">
                  <a16:creationId xmlns:a16="http://schemas.microsoft.com/office/drawing/2014/main" xmlns="" id="{CEA926A0-4826-416B-BCD6-2E7B68858AE1}"/>
                </a:ext>
              </a:extLst>
            </p:cNvPr>
            <p:cNvGrpSpPr/>
            <p:nvPr userDrawn="1"/>
          </p:nvGrpSpPr>
          <p:grpSpPr>
            <a:xfrm>
              <a:off x="12757282" y="2184550"/>
              <a:ext cx="825500" cy="209550"/>
              <a:chOff x="13504624" y="2482850"/>
              <a:chExt cx="825500" cy="209550"/>
            </a:xfrm>
          </p:grpSpPr>
          <p:sp>
            <p:nvSpPr>
              <p:cNvPr id="53" name="Rechthoek 52">
                <a:extLst>
                  <a:ext uri="{FF2B5EF4-FFF2-40B4-BE49-F238E27FC236}">
                    <a16:creationId xmlns:a16="http://schemas.microsoft.com/office/drawing/2014/main" xmlns="" id="{81ADF081-838F-4EA9-9CB1-4D6D21DA8DEF}"/>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54" name="Rechte verbindingslijn 53">
                <a:extLst>
                  <a:ext uri="{FF2B5EF4-FFF2-40B4-BE49-F238E27FC236}">
                    <a16:creationId xmlns:a16="http://schemas.microsoft.com/office/drawing/2014/main" xmlns="" id="{C278D935-1197-4BAA-A406-C78F0A590E3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5" name="Gelijkbenige driehoek 54">
                <a:extLst>
                  <a:ext uri="{FF2B5EF4-FFF2-40B4-BE49-F238E27FC236}">
                    <a16:creationId xmlns:a16="http://schemas.microsoft.com/office/drawing/2014/main" xmlns="" id="{145D6EBA-D525-476C-A1B3-FD03D8793100}"/>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42" name="Groep 41">
              <a:extLst>
                <a:ext uri="{FF2B5EF4-FFF2-40B4-BE49-F238E27FC236}">
                  <a16:creationId xmlns:a16="http://schemas.microsoft.com/office/drawing/2014/main" xmlns="" id="{9909A172-4EC6-416D-AC8C-C924D2A6A0B7}"/>
                </a:ext>
              </a:extLst>
            </p:cNvPr>
            <p:cNvGrpSpPr/>
            <p:nvPr userDrawn="1"/>
          </p:nvGrpSpPr>
          <p:grpSpPr>
            <a:xfrm>
              <a:off x="12757282" y="1141626"/>
              <a:ext cx="294789" cy="318834"/>
              <a:chOff x="14466489" y="1001522"/>
              <a:chExt cx="290627" cy="314333"/>
            </a:xfrm>
          </p:grpSpPr>
          <p:sp>
            <p:nvSpPr>
              <p:cNvPr id="46" name="Rechthoek 45">
                <a:extLst>
                  <a:ext uri="{FF2B5EF4-FFF2-40B4-BE49-F238E27FC236}">
                    <a16:creationId xmlns:a16="http://schemas.microsoft.com/office/drawing/2014/main" xmlns="" id="{8C955F1F-AB32-40B3-8300-87FFF81DCECD}"/>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47" name="Ovaal 46">
                <a:extLst>
                  <a:ext uri="{FF2B5EF4-FFF2-40B4-BE49-F238E27FC236}">
                    <a16:creationId xmlns:a16="http://schemas.microsoft.com/office/drawing/2014/main" xmlns="" id="{1B2A2FAB-7289-477F-AA84-BDE4613CA54D}"/>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48" name="Vrije vorm: vorm 47">
                <a:extLst>
                  <a:ext uri="{FF2B5EF4-FFF2-40B4-BE49-F238E27FC236}">
                    <a16:creationId xmlns:a16="http://schemas.microsoft.com/office/drawing/2014/main" xmlns="" id="{1F511F8D-412C-4AEC-B405-F4E7BB3661C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49" name="Rechthoek: afgeronde hoeken 48">
                <a:extLst>
                  <a:ext uri="{FF2B5EF4-FFF2-40B4-BE49-F238E27FC236}">
                    <a16:creationId xmlns:a16="http://schemas.microsoft.com/office/drawing/2014/main" xmlns="" id="{6716F468-6C58-4049-876F-29305F2576B5}"/>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50" name="Rechte verbindingslijn 49">
                <a:extLst>
                  <a:ext uri="{FF2B5EF4-FFF2-40B4-BE49-F238E27FC236}">
                    <a16:creationId xmlns:a16="http://schemas.microsoft.com/office/drawing/2014/main" xmlns="" id="{4BED32A0-CF89-4D94-8A74-B13DE09EABAF}"/>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1" name="Rechte verbindingslijn 50">
                <a:extLst>
                  <a:ext uri="{FF2B5EF4-FFF2-40B4-BE49-F238E27FC236}">
                    <a16:creationId xmlns:a16="http://schemas.microsoft.com/office/drawing/2014/main" xmlns="" id="{A0A90F7B-144F-4BAA-BA71-296802E93CEC}"/>
                  </a:ext>
                </a:extLst>
              </p:cNvPr>
              <p:cNvCxnSpPr>
                <a:cxnSpLocks/>
                <a:stCxn id="49"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43" name="Ovaal 42">
              <a:extLst>
                <a:ext uri="{FF2B5EF4-FFF2-40B4-BE49-F238E27FC236}">
                  <a16:creationId xmlns:a16="http://schemas.microsoft.com/office/drawing/2014/main" xmlns="" id="{4127E532-78AC-4041-843B-F64C851D68B4}"/>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44" name="Rechthoek 43">
              <a:extLst>
                <a:ext uri="{FF2B5EF4-FFF2-40B4-BE49-F238E27FC236}">
                  <a16:creationId xmlns:a16="http://schemas.microsoft.com/office/drawing/2014/main" xmlns="" id="{46EB274F-B301-4218-815D-2ED82F89F854}"/>
                </a:ext>
              </a:extLst>
            </p:cNvPr>
            <p:cNvSpPr/>
            <p:nvPr userDrawn="1"/>
          </p:nvSpPr>
          <p:spPr>
            <a:xfrm>
              <a:off x="12757283" y="2684015"/>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45" name="Rechte verbindingslijn 44">
              <a:extLst>
                <a:ext uri="{FF2B5EF4-FFF2-40B4-BE49-F238E27FC236}">
                  <a16:creationId xmlns:a16="http://schemas.microsoft.com/office/drawing/2014/main" xmlns="" id="{9AB86ADB-1918-4CF1-965A-21923139C74A}"/>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spTree>
    <p:extLst>
      <p:ext uri="{BB962C8B-B14F-4D97-AF65-F5344CB8AC3E}">
        <p14:creationId xmlns:p14="http://schemas.microsoft.com/office/powerpoint/2010/main" val="50402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ppt_x"/>
                                          </p:val>
                                        </p:tav>
                                        <p:tav tm="100000">
                                          <p:val>
                                            <p:strVal val="#ppt_x"/>
                                          </p:val>
                                        </p:tav>
                                      </p:tavLst>
                                    </p:anim>
                                    <p:anim calcmode="lin" valueType="num">
                                      <p:cBhvr additive="base">
                                        <p:cTn id="8" dur="10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ppt_x"/>
                                          </p:val>
                                        </p:tav>
                                        <p:tav tm="100000">
                                          <p:val>
                                            <p:strVal val="#ppt_x"/>
                                          </p:val>
                                        </p:tav>
                                      </p:tavLst>
                                    </p:anim>
                                    <p:anim calcmode="lin" valueType="num">
                                      <p:cBhvr additive="base">
                                        <p:cTn id="12" dur="10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5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ppt_x"/>
                                          </p:val>
                                        </p:tav>
                                        <p:tav tm="100000">
                                          <p:val>
                                            <p:strVal val="#ppt_x"/>
                                          </p:val>
                                        </p:tav>
                                      </p:tavLst>
                                    </p:anim>
                                    <p:anim calcmode="lin" valueType="num">
                                      <p:cBhvr additive="base">
                                        <p:cTn id="16" dur="1000" fill="hold"/>
                                        <p:tgtEl>
                                          <p:spTgt spid="21"/>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p:stCondLst>
                                    <p:cond delay="7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000" fill="hold"/>
                                        <p:tgtEl>
                                          <p:spTgt spid="24"/>
                                        </p:tgtEl>
                                        <p:attrNameLst>
                                          <p:attrName>ppt_x</p:attrName>
                                        </p:attrNameLst>
                                      </p:cBhvr>
                                      <p:tavLst>
                                        <p:tav tm="0">
                                          <p:val>
                                            <p:strVal val="#ppt_x"/>
                                          </p:val>
                                        </p:tav>
                                        <p:tav tm="100000">
                                          <p:val>
                                            <p:strVal val="#ppt_x"/>
                                          </p:val>
                                        </p:tav>
                                      </p:tavLst>
                                    </p:anim>
                                    <p:anim calcmode="lin" valueType="num">
                                      <p:cBhvr additive="base">
                                        <p:cTn id="20" dur="10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1" decel="100000" fill="hold" grpId="0" nodeType="withEffect">
                                  <p:stCondLst>
                                    <p:cond delay="10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ppt_x"/>
                                          </p:val>
                                        </p:tav>
                                        <p:tav tm="100000">
                                          <p:val>
                                            <p:strVal val="#ppt_x"/>
                                          </p:val>
                                        </p:tav>
                                      </p:tavLst>
                                    </p:anim>
                                    <p:anim calcmode="lin" valueType="num">
                                      <p:cBhvr additive="base">
                                        <p:cTn id="24" dur="100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4" decel="100000" fill="hold" grpId="0" nodeType="withEffect">
                                  <p:stCondLst>
                                    <p:cond delay="125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6" grpId="0"/>
      <p:bldP spid="10" grpId="0"/>
      <p:bldP spid="21" grpId="0"/>
      <p:bldP spid="25"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to slide (2 stuks)">
    <p:spTree>
      <p:nvGrpSpPr>
        <p:cNvPr id="1" name=""/>
        <p:cNvGrpSpPr/>
        <p:nvPr/>
      </p:nvGrpSpPr>
      <p:grpSpPr>
        <a:xfrm>
          <a:off x="0" y="0"/>
          <a:ext cx="0" cy="0"/>
          <a:chOff x="0" y="0"/>
          <a:chExt cx="0" cy="0"/>
        </a:xfrm>
      </p:grpSpPr>
      <p:sp>
        <p:nvSpPr>
          <p:cNvPr id="6" name="Cover logo">
            <a:extLst>
              <a:ext uri="{FF2B5EF4-FFF2-40B4-BE49-F238E27FC236}">
                <a16:creationId xmlns:a16="http://schemas.microsoft.com/office/drawing/2014/main" xmlns="" id="{B113AE05-42EC-4551-BF94-C4AAF305FC37}"/>
              </a:ext>
            </a:extLst>
          </p:cNvPr>
          <p:cNvSpPr/>
          <p:nvPr userDrawn="1"/>
        </p:nvSpPr>
        <p:spPr>
          <a:xfrm>
            <a:off x="9588500" y="0"/>
            <a:ext cx="2614250" cy="816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Fotoslide (2 stuks)</a:t>
            </a:r>
          </a:p>
        </p:txBody>
      </p:sp>
      <p:sp>
        <p:nvSpPr>
          <p:cNvPr id="21" name="Beeld 2">
            <a:extLst>
              <a:ext uri="{FF2B5EF4-FFF2-40B4-BE49-F238E27FC236}">
                <a16:creationId xmlns:a16="http://schemas.microsoft.com/office/drawing/2014/main" xmlns="" id="{F68508DF-AB5F-4604-A7F2-F5A3FDE608DC}"/>
              </a:ext>
            </a:extLst>
          </p:cNvPr>
          <p:cNvSpPr>
            <a:spLocks noGrp="1"/>
          </p:cNvSpPr>
          <p:nvPr>
            <p:ph type="pic" sz="quarter" idx="17" hasCustomPrompt="1"/>
          </p:nvPr>
        </p:nvSpPr>
        <p:spPr>
          <a:xfrm>
            <a:off x="6214748" y="216000"/>
            <a:ext cx="5760000" cy="4965599"/>
          </a:xfrm>
        </p:spPr>
        <p:txBody>
          <a:bodyPr bIns="684000" anchor="ctr" anchorCtr="0"/>
          <a:lstStyle>
            <a:lvl1pPr marL="0" indent="0" algn="ctr">
              <a:buNone/>
              <a:defRPr sz="1200"/>
            </a:lvl1pPr>
          </a:lstStyle>
          <a:p>
            <a:r>
              <a:rPr lang="nl-NL" dirty="0"/>
              <a:t>Plaats hier een foto</a:t>
            </a:r>
          </a:p>
        </p:txBody>
      </p:sp>
      <p:sp>
        <p:nvSpPr>
          <p:cNvPr id="25" name="Beeld 1">
            <a:extLst>
              <a:ext uri="{FF2B5EF4-FFF2-40B4-BE49-F238E27FC236}">
                <a16:creationId xmlns:a16="http://schemas.microsoft.com/office/drawing/2014/main" xmlns="" id="{8F2252CC-8687-4CEE-8290-CBAFF42DA5C4}"/>
              </a:ext>
            </a:extLst>
          </p:cNvPr>
          <p:cNvSpPr>
            <a:spLocks noGrp="1"/>
          </p:cNvSpPr>
          <p:nvPr>
            <p:ph type="pic" sz="quarter" idx="19" hasCustomPrompt="1"/>
          </p:nvPr>
        </p:nvSpPr>
        <p:spPr>
          <a:xfrm>
            <a:off x="214108" y="216000"/>
            <a:ext cx="5760000" cy="6425999"/>
          </a:xfrm>
        </p:spPr>
        <p:txBody>
          <a:bodyPr bIns="684000" anchor="ctr" anchorCtr="0"/>
          <a:lstStyle>
            <a:lvl1pPr marL="0" indent="0" algn="ctr">
              <a:buNone/>
              <a:defRPr sz="1200"/>
            </a:lvl1pPr>
          </a:lstStyle>
          <a:p>
            <a:r>
              <a:rPr lang="nl-NL" dirty="0"/>
              <a:t>Plaats hier een foto</a:t>
            </a:r>
          </a:p>
        </p:txBody>
      </p:sp>
      <p:sp>
        <p:nvSpPr>
          <p:cNvPr id="45" name="Titel">
            <a:extLst>
              <a:ext uri="{FF2B5EF4-FFF2-40B4-BE49-F238E27FC236}">
                <a16:creationId xmlns:a16="http://schemas.microsoft.com/office/drawing/2014/main" xmlns="" id="{CFE87794-5D3B-472D-ABBD-EB245D460E35}"/>
              </a:ext>
            </a:extLst>
          </p:cNvPr>
          <p:cNvSpPr>
            <a:spLocks noGrp="1"/>
          </p:cNvSpPr>
          <p:nvPr>
            <p:ph type="body" sz="quarter" idx="16" hasCustomPrompt="1"/>
          </p:nvPr>
        </p:nvSpPr>
        <p:spPr>
          <a:xfrm>
            <a:off x="6210350" y="5557781"/>
            <a:ext cx="5760000" cy="698608"/>
          </a:xfrm>
        </p:spPr>
        <p:txBody>
          <a:bodyPr/>
          <a:lstStyle>
            <a:lvl1pPr marL="0" indent="0">
              <a:lnSpc>
                <a:spcPct val="75000"/>
              </a:lnSpc>
              <a:buNone/>
              <a:defRPr sz="1900" b="0">
                <a:solidFill>
                  <a:schemeClr val="tx1"/>
                </a:solidFill>
              </a:defRPr>
            </a:lvl1pPr>
            <a:lvl6pPr>
              <a:defRPr i="0"/>
            </a:lvl6pPr>
          </a:lstStyle>
          <a:p>
            <a:pPr lvl="5"/>
            <a:r>
              <a:rPr lang="nl-NL" dirty="0"/>
              <a:t>Fotobijschrift</a:t>
            </a:r>
          </a:p>
        </p:txBody>
      </p:sp>
      <p:sp>
        <p:nvSpPr>
          <p:cNvPr id="277" name="Hoekje">
            <a:extLst>
              <a:ext uri="{FF2B5EF4-FFF2-40B4-BE49-F238E27FC236}">
                <a16:creationId xmlns:a16="http://schemas.microsoft.com/office/drawing/2014/main" xmlns="" id="{0495D690-A619-4969-9122-940E98B5802A}"/>
              </a:ext>
            </a:extLst>
          </p:cNvPr>
          <p:cNvSpPr/>
          <p:nvPr userDrawn="1"/>
        </p:nvSpPr>
        <p:spPr>
          <a:xfrm>
            <a:off x="0" y="1133522"/>
            <a:ext cx="203445" cy="754989"/>
          </a:xfrm>
          <a:custGeom>
            <a:avLst/>
            <a:gdLst>
              <a:gd name="connsiteX0" fmla="*/ 0 w 203445"/>
              <a:gd name="connsiteY0" fmla="*/ 0 h 754989"/>
              <a:gd name="connsiteX1" fmla="*/ 203445 w 203445"/>
              <a:gd name="connsiteY1" fmla="*/ 374636 h 754989"/>
              <a:gd name="connsiteX2" fmla="*/ 0 w 203445"/>
              <a:gd name="connsiteY2" fmla="*/ 754989 h 754989"/>
              <a:gd name="connsiteX3" fmla="*/ 0 w 203445"/>
              <a:gd name="connsiteY3" fmla="*/ 0 h 754989"/>
            </a:gdLst>
            <a:ahLst/>
            <a:cxnLst>
              <a:cxn ang="0">
                <a:pos x="connsiteX0" y="connsiteY0"/>
              </a:cxn>
              <a:cxn ang="0">
                <a:pos x="connsiteX1" y="connsiteY1"/>
              </a:cxn>
              <a:cxn ang="0">
                <a:pos x="connsiteX2" y="connsiteY2"/>
              </a:cxn>
              <a:cxn ang="0">
                <a:pos x="connsiteX3" y="connsiteY3"/>
              </a:cxn>
            </a:cxnLst>
            <a:rect l="l" t="t" r="r" b="b"/>
            <a:pathLst>
              <a:path w="203445" h="754989">
                <a:moveTo>
                  <a:pt x="0" y="0"/>
                </a:moveTo>
                <a:lnTo>
                  <a:pt x="203445" y="374636"/>
                </a:lnTo>
                <a:lnTo>
                  <a:pt x="0" y="7549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8" name="Instructie">
            <a:extLst>
              <a:ext uri="{FF2B5EF4-FFF2-40B4-BE49-F238E27FC236}">
                <a16:creationId xmlns:a16="http://schemas.microsoft.com/office/drawing/2014/main" xmlns="" id="{BEB245BA-E0BD-40A5-9222-0647ACC6233E}"/>
              </a:ext>
            </a:extLst>
          </p:cNvPr>
          <p:cNvGrpSpPr/>
          <p:nvPr userDrawn="1"/>
        </p:nvGrpSpPr>
        <p:grpSpPr>
          <a:xfrm>
            <a:off x="12391601" y="0"/>
            <a:ext cx="3183678" cy="3883011"/>
            <a:chOff x="12391601" y="0"/>
            <a:chExt cx="3183678" cy="3883011"/>
          </a:xfrm>
        </p:grpSpPr>
        <p:grpSp>
          <p:nvGrpSpPr>
            <p:cNvPr id="29" name="Groep 28">
              <a:extLst>
                <a:ext uri="{FF2B5EF4-FFF2-40B4-BE49-F238E27FC236}">
                  <a16:creationId xmlns:a16="http://schemas.microsoft.com/office/drawing/2014/main" xmlns="" id="{C70AF9D5-813A-4AD2-A620-FD333052A7CE}"/>
                </a:ext>
              </a:extLst>
            </p:cNvPr>
            <p:cNvGrpSpPr/>
            <p:nvPr userDrawn="1"/>
          </p:nvGrpSpPr>
          <p:grpSpPr>
            <a:xfrm>
              <a:off x="12757282" y="3100116"/>
              <a:ext cx="1499406" cy="678267"/>
              <a:chOff x="12757283" y="3120781"/>
              <a:chExt cx="1499406" cy="678267"/>
            </a:xfrm>
          </p:grpSpPr>
          <p:sp>
            <p:nvSpPr>
              <p:cNvPr id="53" name="Rechthoek 52">
                <a:extLst>
                  <a:ext uri="{FF2B5EF4-FFF2-40B4-BE49-F238E27FC236}">
                    <a16:creationId xmlns:a16="http://schemas.microsoft.com/office/drawing/2014/main" xmlns="" id="{0B208162-D136-42C9-950F-28E0A176AF98}"/>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54" name="Rechthoek 53">
                <a:extLst>
                  <a:ext uri="{FF2B5EF4-FFF2-40B4-BE49-F238E27FC236}">
                    <a16:creationId xmlns:a16="http://schemas.microsoft.com/office/drawing/2014/main" xmlns="" id="{CB1A2363-DC73-42D7-A7A9-913F527BC05F}"/>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5" name="Tekstvak 54">
                <a:extLst>
                  <a:ext uri="{FF2B5EF4-FFF2-40B4-BE49-F238E27FC236}">
                    <a16:creationId xmlns:a16="http://schemas.microsoft.com/office/drawing/2014/main" xmlns="" id="{63800006-272D-4E74-992E-C338E7F728E3}"/>
                  </a:ext>
                </a:extLst>
              </p:cNvPr>
              <p:cNvSpPr txBox="1"/>
              <p:nvPr userDrawn="1"/>
            </p:nvSpPr>
            <p:spPr>
              <a:xfrm>
                <a:off x="12997648" y="315989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56" name="Tekstvak 55">
                <a:extLst>
                  <a:ext uri="{FF2B5EF4-FFF2-40B4-BE49-F238E27FC236}">
                    <a16:creationId xmlns:a16="http://schemas.microsoft.com/office/drawing/2014/main" xmlns="" id="{9659CE8D-8C9E-4D7B-88E6-FCA2C73FD50E}"/>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57" name="Picture 3">
                <a:extLst>
                  <a:ext uri="{FF2B5EF4-FFF2-40B4-BE49-F238E27FC236}">
                    <a16:creationId xmlns:a16="http://schemas.microsoft.com/office/drawing/2014/main" xmlns="" id="{67D522EB-04A3-4369-9AE9-9CB0F5C7FEA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Gelijkbenige driehoek 57">
                <a:extLst>
                  <a:ext uri="{FF2B5EF4-FFF2-40B4-BE49-F238E27FC236}">
                    <a16:creationId xmlns:a16="http://schemas.microsoft.com/office/drawing/2014/main" xmlns="" id="{D86F594C-73B0-4C52-B8DB-221C434D4773}"/>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59" name="Groep 58">
                <a:extLst>
                  <a:ext uri="{FF2B5EF4-FFF2-40B4-BE49-F238E27FC236}">
                    <a16:creationId xmlns:a16="http://schemas.microsoft.com/office/drawing/2014/main" xmlns="" id="{151CB2DF-B96A-4F55-9D4E-04A9A1AC2D25}"/>
                  </a:ext>
                </a:extLst>
              </p:cNvPr>
              <p:cNvGrpSpPr/>
              <p:nvPr userDrawn="1"/>
            </p:nvGrpSpPr>
            <p:grpSpPr>
              <a:xfrm>
                <a:off x="12822311" y="3178534"/>
                <a:ext cx="182309" cy="163794"/>
                <a:chOff x="12832541" y="3162395"/>
                <a:chExt cx="219532" cy="197236"/>
              </a:xfrm>
            </p:grpSpPr>
            <p:sp>
              <p:nvSpPr>
                <p:cNvPr id="64" name="Rechthoek 63">
                  <a:extLst>
                    <a:ext uri="{FF2B5EF4-FFF2-40B4-BE49-F238E27FC236}">
                      <a16:creationId xmlns:a16="http://schemas.microsoft.com/office/drawing/2014/main" xmlns="" id="{4A5E6F10-AED9-41E1-85B0-79FEF4169138}"/>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5" name="Rechthoek 64">
                  <a:extLst>
                    <a:ext uri="{FF2B5EF4-FFF2-40B4-BE49-F238E27FC236}">
                      <a16:creationId xmlns:a16="http://schemas.microsoft.com/office/drawing/2014/main" xmlns="" id="{CFE9C949-92C7-49D9-A43F-78B4EB52B378}"/>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6" name="Rechthoek 65">
                  <a:extLst>
                    <a:ext uri="{FF2B5EF4-FFF2-40B4-BE49-F238E27FC236}">
                      <a16:creationId xmlns:a16="http://schemas.microsoft.com/office/drawing/2014/main" xmlns="" id="{DD8A66CF-4F4C-43FE-AA5B-75F2B23F5AAB}"/>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60" name="Groep 59">
                <a:extLst>
                  <a:ext uri="{FF2B5EF4-FFF2-40B4-BE49-F238E27FC236}">
                    <a16:creationId xmlns:a16="http://schemas.microsoft.com/office/drawing/2014/main" xmlns="" id="{07B921C0-39C6-45AC-AF12-7A31D3185695}"/>
                  </a:ext>
                </a:extLst>
              </p:cNvPr>
              <p:cNvGrpSpPr/>
              <p:nvPr userDrawn="1"/>
            </p:nvGrpSpPr>
            <p:grpSpPr>
              <a:xfrm>
                <a:off x="12822311" y="3480352"/>
                <a:ext cx="182309" cy="163794"/>
                <a:chOff x="12832541" y="3162395"/>
                <a:chExt cx="219532" cy="197236"/>
              </a:xfrm>
            </p:grpSpPr>
            <p:sp>
              <p:nvSpPr>
                <p:cNvPr id="61" name="Rechthoek 60">
                  <a:extLst>
                    <a:ext uri="{FF2B5EF4-FFF2-40B4-BE49-F238E27FC236}">
                      <a16:creationId xmlns:a16="http://schemas.microsoft.com/office/drawing/2014/main" xmlns="" id="{9C2B4B24-8900-4B6B-9500-19E6DD105E6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2" name="Rechthoek 61">
                  <a:extLst>
                    <a:ext uri="{FF2B5EF4-FFF2-40B4-BE49-F238E27FC236}">
                      <a16:creationId xmlns:a16="http://schemas.microsoft.com/office/drawing/2014/main" xmlns="" id="{D693183D-C5C2-4EF5-B1CD-7FACBD46E173}"/>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3" name="Rechthoek 62">
                  <a:extLst>
                    <a:ext uri="{FF2B5EF4-FFF2-40B4-BE49-F238E27FC236}">
                      <a16:creationId xmlns:a16="http://schemas.microsoft.com/office/drawing/2014/main" xmlns="" id="{F0BCC67F-1D0A-4F37-80FC-98FF20D070C3}"/>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30" name="Rechthoek 29">
              <a:extLst>
                <a:ext uri="{FF2B5EF4-FFF2-40B4-BE49-F238E27FC236}">
                  <a16:creationId xmlns:a16="http://schemas.microsoft.com/office/drawing/2014/main" xmlns="" id="{7B004F2B-DD49-46C3-8F09-A966402661E0}"/>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31" name="Ovaal 30">
              <a:extLst>
                <a:ext uri="{FF2B5EF4-FFF2-40B4-BE49-F238E27FC236}">
                  <a16:creationId xmlns:a16="http://schemas.microsoft.com/office/drawing/2014/main" xmlns="" id="{75D69506-48E1-41D9-AC3B-D2FD95C5A11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2" name="Rechte verbindingslijn 31">
              <a:extLst>
                <a:ext uri="{FF2B5EF4-FFF2-40B4-BE49-F238E27FC236}">
                  <a16:creationId xmlns:a16="http://schemas.microsoft.com/office/drawing/2014/main" xmlns="" id="{FD3D2F84-99DC-44C3-8FA3-A871D70C75BE}"/>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3" name="Rechte verbindingslijn 32">
              <a:extLst>
                <a:ext uri="{FF2B5EF4-FFF2-40B4-BE49-F238E27FC236}">
                  <a16:creationId xmlns:a16="http://schemas.microsoft.com/office/drawing/2014/main" xmlns="" id="{6A1858CE-51D6-44CA-A8D4-1C850F88DD6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4" name="Rechthoek 33">
              <a:extLst>
                <a:ext uri="{FF2B5EF4-FFF2-40B4-BE49-F238E27FC236}">
                  <a16:creationId xmlns:a16="http://schemas.microsoft.com/office/drawing/2014/main" xmlns="" id="{2EB74585-7D30-47CC-A5AB-9C7A1C17BEFB}"/>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35" name="Rechte verbindingslijn 34">
              <a:extLst>
                <a:ext uri="{FF2B5EF4-FFF2-40B4-BE49-F238E27FC236}">
                  <a16:creationId xmlns:a16="http://schemas.microsoft.com/office/drawing/2014/main" xmlns="" id="{AAB4EAB2-ED4A-4ED7-B063-01DD4F4A69B4}"/>
                </a:ext>
              </a:extLst>
            </p:cNvPr>
            <p:cNvCxnSpPr>
              <a:cxnSpLocks/>
            </p:cNvCxnSpPr>
            <p:nvPr userDrawn="1"/>
          </p:nvCxnSpPr>
          <p:spPr>
            <a:xfrm>
              <a:off x="12397261" y="3883011"/>
              <a:ext cx="3178017" cy="0"/>
            </a:xfrm>
            <a:prstGeom prst="line">
              <a:avLst/>
            </a:prstGeom>
            <a:noFill/>
            <a:ln w="3175" cap="flat" cmpd="sng" algn="ctr">
              <a:solidFill>
                <a:schemeClr val="accent1"/>
              </a:solidFill>
              <a:prstDash val="solid"/>
            </a:ln>
            <a:effectLst/>
          </p:spPr>
        </p:cxnSp>
        <p:sp>
          <p:nvSpPr>
            <p:cNvPr id="36" name="Ovaal 35">
              <a:extLst>
                <a:ext uri="{FF2B5EF4-FFF2-40B4-BE49-F238E27FC236}">
                  <a16:creationId xmlns:a16="http://schemas.microsoft.com/office/drawing/2014/main" xmlns="" id="{A280FB8F-ED0A-4D4B-B472-2532ED14B57B}"/>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7" name="Rechthoek 36">
              <a:extLst>
                <a:ext uri="{FF2B5EF4-FFF2-40B4-BE49-F238E27FC236}">
                  <a16:creationId xmlns:a16="http://schemas.microsoft.com/office/drawing/2014/main" xmlns="" id="{1B2D930C-6398-4558-9E34-96E21A3328A3}"/>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8" name="Groep 37">
              <a:extLst>
                <a:ext uri="{FF2B5EF4-FFF2-40B4-BE49-F238E27FC236}">
                  <a16:creationId xmlns:a16="http://schemas.microsoft.com/office/drawing/2014/main" xmlns="" id="{30188EC6-A831-4270-9B78-F157C20B8640}"/>
                </a:ext>
              </a:extLst>
            </p:cNvPr>
            <p:cNvGrpSpPr/>
            <p:nvPr userDrawn="1"/>
          </p:nvGrpSpPr>
          <p:grpSpPr>
            <a:xfrm>
              <a:off x="12757282" y="2184550"/>
              <a:ext cx="825500" cy="209550"/>
              <a:chOff x="13504624" y="2482850"/>
              <a:chExt cx="825500" cy="209550"/>
            </a:xfrm>
          </p:grpSpPr>
          <p:sp>
            <p:nvSpPr>
              <p:cNvPr id="50" name="Rechthoek 49">
                <a:extLst>
                  <a:ext uri="{FF2B5EF4-FFF2-40B4-BE49-F238E27FC236}">
                    <a16:creationId xmlns:a16="http://schemas.microsoft.com/office/drawing/2014/main" xmlns="" id="{AFD0833E-E71E-423D-AB84-D7AC42FB0D49}"/>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51" name="Rechte verbindingslijn 50">
                <a:extLst>
                  <a:ext uri="{FF2B5EF4-FFF2-40B4-BE49-F238E27FC236}">
                    <a16:creationId xmlns:a16="http://schemas.microsoft.com/office/drawing/2014/main" xmlns="" id="{54C6332D-F969-46F9-B5B8-95F0766A6959}"/>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2" name="Gelijkbenige driehoek 51">
                <a:extLst>
                  <a:ext uri="{FF2B5EF4-FFF2-40B4-BE49-F238E27FC236}">
                    <a16:creationId xmlns:a16="http://schemas.microsoft.com/office/drawing/2014/main" xmlns="" id="{CF2BC03C-810F-42CA-9FBE-CAD52EF76AFE}"/>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39" name="Groep 38">
              <a:extLst>
                <a:ext uri="{FF2B5EF4-FFF2-40B4-BE49-F238E27FC236}">
                  <a16:creationId xmlns:a16="http://schemas.microsoft.com/office/drawing/2014/main" xmlns="" id="{9AA8D45C-5F0F-46F2-B3AD-357CA001E958}"/>
                </a:ext>
              </a:extLst>
            </p:cNvPr>
            <p:cNvGrpSpPr/>
            <p:nvPr userDrawn="1"/>
          </p:nvGrpSpPr>
          <p:grpSpPr>
            <a:xfrm>
              <a:off x="12757282" y="1141626"/>
              <a:ext cx="294789" cy="318834"/>
              <a:chOff x="14466489" y="1001522"/>
              <a:chExt cx="290627" cy="314333"/>
            </a:xfrm>
          </p:grpSpPr>
          <p:sp>
            <p:nvSpPr>
              <p:cNvPr id="43" name="Rechthoek 42">
                <a:extLst>
                  <a:ext uri="{FF2B5EF4-FFF2-40B4-BE49-F238E27FC236}">
                    <a16:creationId xmlns:a16="http://schemas.microsoft.com/office/drawing/2014/main" xmlns="" id="{B7557689-2C91-4EEB-AFAF-7669A2DB795D}"/>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44" name="Ovaal 43">
                <a:extLst>
                  <a:ext uri="{FF2B5EF4-FFF2-40B4-BE49-F238E27FC236}">
                    <a16:creationId xmlns:a16="http://schemas.microsoft.com/office/drawing/2014/main" xmlns="" id="{8F975429-2A69-4266-AD63-A5A25BD12B78}"/>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46" name="Vrije vorm: vorm 45">
                <a:extLst>
                  <a:ext uri="{FF2B5EF4-FFF2-40B4-BE49-F238E27FC236}">
                    <a16:creationId xmlns:a16="http://schemas.microsoft.com/office/drawing/2014/main" xmlns="" id="{A4550FEB-754E-471C-9A65-DFF5A35043A9}"/>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47" name="Rechthoek: afgeronde hoeken 46">
                <a:extLst>
                  <a:ext uri="{FF2B5EF4-FFF2-40B4-BE49-F238E27FC236}">
                    <a16:creationId xmlns:a16="http://schemas.microsoft.com/office/drawing/2014/main" xmlns="" id="{E0487B04-54A9-4366-81E7-E54539F471BA}"/>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48" name="Rechte verbindingslijn 47">
                <a:extLst>
                  <a:ext uri="{FF2B5EF4-FFF2-40B4-BE49-F238E27FC236}">
                    <a16:creationId xmlns:a16="http://schemas.microsoft.com/office/drawing/2014/main" xmlns="" id="{3707BEB2-352A-4E90-B42B-51FE8ED2C8A4}"/>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49" name="Rechte verbindingslijn 48">
                <a:extLst>
                  <a:ext uri="{FF2B5EF4-FFF2-40B4-BE49-F238E27FC236}">
                    <a16:creationId xmlns:a16="http://schemas.microsoft.com/office/drawing/2014/main" xmlns="" id="{9556E855-0801-4A47-A4DF-4F21AED0D67A}"/>
                  </a:ext>
                </a:extLst>
              </p:cNvPr>
              <p:cNvCxnSpPr>
                <a:cxnSpLocks/>
                <a:stCxn id="47"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40" name="Ovaal 39">
              <a:extLst>
                <a:ext uri="{FF2B5EF4-FFF2-40B4-BE49-F238E27FC236}">
                  <a16:creationId xmlns:a16="http://schemas.microsoft.com/office/drawing/2014/main" xmlns="" id="{B6E1EB9F-4B9B-486A-982A-E157FB972E37}"/>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41" name="Rechthoek 40">
              <a:extLst>
                <a:ext uri="{FF2B5EF4-FFF2-40B4-BE49-F238E27FC236}">
                  <a16:creationId xmlns:a16="http://schemas.microsoft.com/office/drawing/2014/main" xmlns="" id="{005979EC-94CC-44F7-9D5D-CC2B577BE00D}"/>
                </a:ext>
              </a:extLst>
            </p:cNvPr>
            <p:cNvSpPr/>
            <p:nvPr userDrawn="1"/>
          </p:nvSpPr>
          <p:spPr>
            <a:xfrm>
              <a:off x="12757283" y="2684015"/>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42" name="Rechte verbindingslijn 41">
              <a:extLst>
                <a:ext uri="{FF2B5EF4-FFF2-40B4-BE49-F238E27FC236}">
                  <a16:creationId xmlns:a16="http://schemas.microsoft.com/office/drawing/2014/main" xmlns="" id="{EDE9EA60-43AB-4CA4-B3A0-7FD228C3D728}"/>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spTree>
    <p:extLst>
      <p:ext uri="{BB962C8B-B14F-4D97-AF65-F5344CB8AC3E}">
        <p14:creationId xmlns:p14="http://schemas.microsoft.com/office/powerpoint/2010/main" val="31759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ppt_x"/>
                                          </p:val>
                                        </p:tav>
                                        <p:tav tm="100000">
                                          <p:val>
                                            <p:strVal val="#ppt_x"/>
                                          </p:val>
                                        </p:tav>
                                      </p:tavLst>
                                    </p:anim>
                                    <p:anim calcmode="lin" valueType="num">
                                      <p:cBhvr additive="base">
                                        <p:cTn id="8" dur="10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ppt_x"/>
                                          </p:val>
                                        </p:tav>
                                        <p:tav tm="100000">
                                          <p:val>
                                            <p:strVal val="#ppt_x"/>
                                          </p:val>
                                        </p:tav>
                                      </p:tavLst>
                                    </p:anim>
                                    <p:anim calcmode="lin" valueType="num">
                                      <p:cBhvr additive="base">
                                        <p:cTn id="12" dur="1000" fill="hold"/>
                                        <p:tgtEl>
                                          <p:spTgt spid="21"/>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100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45" grpId="0">
        <p:tmplLst>
          <p:tmpl>
            <p:tnLst>
              <p:par>
                <p:cTn presetID="10" presetClass="entr" presetSubtype="0" fill="hold" nodeType="withEffect">
                  <p:stCondLst>
                    <p:cond delay="1000"/>
                  </p:stCondLst>
                  <p:childTnLst>
                    <p:set>
                      <p:cBhvr>
                        <p:cTn dur="1" fill="hold">
                          <p:stCondLst>
                            <p:cond delay="0"/>
                          </p:stCondLst>
                        </p:cTn>
                        <p:tgtEl>
                          <p:spTgt spid="45"/>
                        </p:tgtEl>
                        <p:attrNameLst>
                          <p:attrName>style.visibility</p:attrName>
                        </p:attrNameLst>
                      </p:cBhvr>
                      <p:to>
                        <p:strVal val="visible"/>
                      </p:to>
                    </p:set>
                    <p:animEffect transition="in" filter="fade">
                      <p:cBhvr>
                        <p:cTn dur="1000"/>
                        <p:tgtEl>
                          <p:spTgt spid="45"/>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fiek 2/3 - Tekst 1/3">
    <p:spTree>
      <p:nvGrpSpPr>
        <p:cNvPr id="1" name=""/>
        <p:cNvGrpSpPr/>
        <p:nvPr/>
      </p:nvGrpSpPr>
      <p:grpSpPr>
        <a:xfrm>
          <a:off x="0" y="0"/>
          <a:ext cx="0" cy="0"/>
          <a:chOff x="0" y="0"/>
          <a:chExt cx="0" cy="0"/>
        </a:xfrm>
      </p:grpSpPr>
      <p:sp>
        <p:nvSpPr>
          <p:cNvPr id="175" name="Achtergrond kleur">
            <a:extLst>
              <a:ext uri="{FF2B5EF4-FFF2-40B4-BE49-F238E27FC236}">
                <a16:creationId xmlns:a16="http://schemas.microsoft.com/office/drawing/2014/main" xmlns="" id="{6DF135B0-755E-4D5C-B17D-D97647FFA39D}"/>
              </a:ext>
            </a:extLst>
          </p:cNvPr>
          <p:cNvSpPr/>
          <p:nvPr userDrawn="1"/>
        </p:nvSpPr>
        <p:spPr>
          <a:xfrm>
            <a:off x="7980299" y="0"/>
            <a:ext cx="422236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41" name="Instructie">
            <a:extLst>
              <a:ext uri="{FF2B5EF4-FFF2-40B4-BE49-F238E27FC236}">
                <a16:creationId xmlns:a16="http://schemas.microsoft.com/office/drawing/2014/main" xmlns="" id="{32947C44-70E8-4E4A-B0E9-C027EEAC5964}"/>
              </a:ext>
            </a:extLst>
          </p:cNvPr>
          <p:cNvGrpSpPr/>
          <p:nvPr userDrawn="1"/>
        </p:nvGrpSpPr>
        <p:grpSpPr>
          <a:xfrm>
            <a:off x="12497856" y="1434"/>
            <a:ext cx="3201327" cy="5082295"/>
            <a:chOff x="-3437547" y="1434"/>
            <a:chExt cx="3201327" cy="5082295"/>
          </a:xfrm>
        </p:grpSpPr>
        <p:cxnSp>
          <p:nvCxnSpPr>
            <p:cNvPr id="142" name="Rechte verbindingslijn 141">
              <a:extLst>
                <a:ext uri="{FF2B5EF4-FFF2-40B4-BE49-F238E27FC236}">
                  <a16:creationId xmlns:a16="http://schemas.microsoft.com/office/drawing/2014/main" xmlns="" id="{1463FCF2-D986-403D-AA12-43C25114DB35}"/>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43" name="Ovaal 142">
              <a:extLst>
                <a:ext uri="{FF2B5EF4-FFF2-40B4-BE49-F238E27FC236}">
                  <a16:creationId xmlns:a16="http://schemas.microsoft.com/office/drawing/2014/main" xmlns="" id="{44D9D5C1-8120-4A37-BF20-7D8199B5647D}"/>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44" name="Rechthoek 143">
              <a:extLst>
                <a:ext uri="{FF2B5EF4-FFF2-40B4-BE49-F238E27FC236}">
                  <a16:creationId xmlns:a16="http://schemas.microsoft.com/office/drawing/2014/main" xmlns="" id="{6AE92B4E-6AA2-4D22-AB95-78226F29B44B}"/>
                </a:ext>
              </a:extLst>
            </p:cNvPr>
            <p:cNvSpPr/>
            <p:nvPr userDrawn="1"/>
          </p:nvSpPr>
          <p:spPr>
            <a:xfrm>
              <a:off x="-3059324" y="3245919"/>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2"/>
                </a:buClr>
                <a:buSzTx/>
                <a:buFont typeface="+mj-lt"/>
                <a:buAutoNum type="arabicPeriod"/>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Opsomming</a:t>
              </a:r>
            </a:p>
          </p:txBody>
        </p:sp>
        <p:sp>
          <p:nvSpPr>
            <p:cNvPr id="145" name="Ovaal 144">
              <a:extLst>
                <a:ext uri="{FF2B5EF4-FFF2-40B4-BE49-F238E27FC236}">
                  <a16:creationId xmlns:a16="http://schemas.microsoft.com/office/drawing/2014/main" xmlns="" id="{5C58A0BF-D755-4C09-BC1E-41125BE86CCF}"/>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46" name="Ovaal 145">
              <a:extLst>
                <a:ext uri="{FF2B5EF4-FFF2-40B4-BE49-F238E27FC236}">
                  <a16:creationId xmlns:a16="http://schemas.microsoft.com/office/drawing/2014/main" xmlns="" id="{454B5BC5-6CAD-44FA-BC76-71DBDE7BA1FD}"/>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47" name="Ovaal 146">
              <a:extLst>
                <a:ext uri="{FF2B5EF4-FFF2-40B4-BE49-F238E27FC236}">
                  <a16:creationId xmlns:a16="http://schemas.microsoft.com/office/drawing/2014/main" xmlns="" id="{C5D26604-6F2F-4DAF-B16F-115E54BA0467}"/>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48" name="Rechthoek 147">
              <a:extLst>
                <a:ext uri="{FF2B5EF4-FFF2-40B4-BE49-F238E27FC236}">
                  <a16:creationId xmlns:a16="http://schemas.microsoft.com/office/drawing/2014/main" xmlns="" id="{731EDCF9-384F-4276-B384-09B778E2BE9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49" name="Ovaal 148">
              <a:extLst>
                <a:ext uri="{FF2B5EF4-FFF2-40B4-BE49-F238E27FC236}">
                  <a16:creationId xmlns:a16="http://schemas.microsoft.com/office/drawing/2014/main" xmlns="" id="{EB673D57-C3A1-4515-A5FB-47AC1A4E18C3}"/>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50" name="Rechte verbindingslijn 149">
              <a:extLst>
                <a:ext uri="{FF2B5EF4-FFF2-40B4-BE49-F238E27FC236}">
                  <a16:creationId xmlns:a16="http://schemas.microsoft.com/office/drawing/2014/main" xmlns="" id="{F8F7D688-0BFE-41A0-A059-CA851CA28519}"/>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51" name="Groep 150">
              <a:extLst>
                <a:ext uri="{FF2B5EF4-FFF2-40B4-BE49-F238E27FC236}">
                  <a16:creationId xmlns:a16="http://schemas.microsoft.com/office/drawing/2014/main" xmlns="" id="{25EAB4A0-80AE-4957-BF23-EF2D407E5FB3}"/>
                </a:ext>
              </a:extLst>
            </p:cNvPr>
            <p:cNvGrpSpPr/>
            <p:nvPr userDrawn="1"/>
          </p:nvGrpSpPr>
          <p:grpSpPr>
            <a:xfrm>
              <a:off x="-3437547" y="349413"/>
              <a:ext cx="2933825" cy="558875"/>
              <a:chOff x="-3419346" y="368233"/>
              <a:chExt cx="3904920" cy="743862"/>
            </a:xfrm>
          </p:grpSpPr>
          <p:sp>
            <p:nvSpPr>
              <p:cNvPr id="166" name="Rechthoek 165">
                <a:extLst>
                  <a:ext uri="{FF2B5EF4-FFF2-40B4-BE49-F238E27FC236}">
                    <a16:creationId xmlns:a16="http://schemas.microsoft.com/office/drawing/2014/main" xmlns="" id="{BEBFAE70-AC27-4DBD-BFF5-52279ADEB286}"/>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67" name="Rechte verbindingslijn 166">
                <a:extLst>
                  <a:ext uri="{FF2B5EF4-FFF2-40B4-BE49-F238E27FC236}">
                    <a16:creationId xmlns:a16="http://schemas.microsoft.com/office/drawing/2014/main" xmlns="" id="{51F0F0FF-1FB6-4D49-A004-54B8D94C97DD}"/>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 name="Rechte verbindingslijn 167">
                <a:extLst>
                  <a:ext uri="{FF2B5EF4-FFF2-40B4-BE49-F238E27FC236}">
                    <a16:creationId xmlns:a16="http://schemas.microsoft.com/office/drawing/2014/main" xmlns="" id="{5B1E6F6D-4D3D-4F97-9735-4E84733C18CC}"/>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9" name="Rechthoek 168">
                <a:extLst>
                  <a:ext uri="{FF2B5EF4-FFF2-40B4-BE49-F238E27FC236}">
                    <a16:creationId xmlns:a16="http://schemas.microsoft.com/office/drawing/2014/main" xmlns="" id="{42C177B8-7AFE-41E0-A832-C00ED118F1CA}"/>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70" name="Groep 169">
                <a:extLst>
                  <a:ext uri="{FF2B5EF4-FFF2-40B4-BE49-F238E27FC236}">
                    <a16:creationId xmlns:a16="http://schemas.microsoft.com/office/drawing/2014/main" xmlns="" id="{3DBD524C-5286-43B5-B377-7E25FB2DE859}"/>
                  </a:ext>
                </a:extLst>
              </p:cNvPr>
              <p:cNvGrpSpPr/>
              <p:nvPr userDrawn="1"/>
            </p:nvGrpSpPr>
            <p:grpSpPr>
              <a:xfrm>
                <a:off x="-3002834" y="720303"/>
                <a:ext cx="182598" cy="143759"/>
                <a:chOff x="-3310843" y="700986"/>
                <a:chExt cx="182598" cy="143759"/>
              </a:xfrm>
            </p:grpSpPr>
            <p:grpSp>
              <p:nvGrpSpPr>
                <p:cNvPr id="286" name="Groep 285">
                  <a:extLst>
                    <a:ext uri="{FF2B5EF4-FFF2-40B4-BE49-F238E27FC236}">
                      <a16:creationId xmlns:a16="http://schemas.microsoft.com/office/drawing/2014/main" xmlns="" id="{EF57972B-326D-4DE4-95CF-07FC5A05C0A4}"/>
                    </a:ext>
                  </a:extLst>
                </p:cNvPr>
                <p:cNvGrpSpPr/>
                <p:nvPr userDrawn="1"/>
              </p:nvGrpSpPr>
              <p:grpSpPr>
                <a:xfrm>
                  <a:off x="-3310843" y="700986"/>
                  <a:ext cx="182598" cy="143759"/>
                  <a:chOff x="-3310843" y="700986"/>
                  <a:chExt cx="182598" cy="143759"/>
                </a:xfrm>
              </p:grpSpPr>
              <p:cxnSp>
                <p:nvCxnSpPr>
                  <p:cNvPr id="290" name="Rechte verbindingslijn 289">
                    <a:extLst>
                      <a:ext uri="{FF2B5EF4-FFF2-40B4-BE49-F238E27FC236}">
                        <a16:creationId xmlns:a16="http://schemas.microsoft.com/office/drawing/2014/main" xmlns="" id="{27F26C9B-8270-40F3-A69C-9D3529CDF784}"/>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91" name="Rechte verbindingslijn 290">
                    <a:extLst>
                      <a:ext uri="{FF2B5EF4-FFF2-40B4-BE49-F238E27FC236}">
                        <a16:creationId xmlns:a16="http://schemas.microsoft.com/office/drawing/2014/main" xmlns="" id="{029692F2-0062-42FF-B1AE-5F4CB620CE24}"/>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92" name="Rechte verbindingslijn 291">
                    <a:extLst>
                      <a:ext uri="{FF2B5EF4-FFF2-40B4-BE49-F238E27FC236}">
                        <a16:creationId xmlns:a16="http://schemas.microsoft.com/office/drawing/2014/main" xmlns="" id="{428C648C-3121-4892-BA94-D58610F5613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93" name="Rechte verbindingslijn 292">
                    <a:extLst>
                      <a:ext uri="{FF2B5EF4-FFF2-40B4-BE49-F238E27FC236}">
                        <a16:creationId xmlns:a16="http://schemas.microsoft.com/office/drawing/2014/main" xmlns="" id="{E8B00BE0-080D-4BFB-8017-53F4F236F141}"/>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94" name="Rechte verbindingslijn 293">
                    <a:extLst>
                      <a:ext uri="{FF2B5EF4-FFF2-40B4-BE49-F238E27FC236}">
                        <a16:creationId xmlns:a16="http://schemas.microsoft.com/office/drawing/2014/main" xmlns="" id="{24E2599A-DD20-4F04-9E67-471019D1336D}"/>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7" name="Groep 286">
                  <a:extLst>
                    <a:ext uri="{FF2B5EF4-FFF2-40B4-BE49-F238E27FC236}">
                      <a16:creationId xmlns:a16="http://schemas.microsoft.com/office/drawing/2014/main" xmlns="" id="{889CFC2D-9B95-4702-846C-661E5709CA0A}"/>
                    </a:ext>
                  </a:extLst>
                </p:cNvPr>
                <p:cNvGrpSpPr/>
                <p:nvPr userDrawn="1"/>
              </p:nvGrpSpPr>
              <p:grpSpPr>
                <a:xfrm flipH="1">
                  <a:off x="-3310774" y="735854"/>
                  <a:ext cx="88801" cy="72568"/>
                  <a:chOff x="-2091059" y="1395403"/>
                  <a:chExt cx="157316" cy="128558"/>
                </a:xfrm>
              </p:grpSpPr>
              <p:sp>
                <p:nvSpPr>
                  <p:cNvPr id="288" name="Rechthoek 287">
                    <a:extLst>
                      <a:ext uri="{FF2B5EF4-FFF2-40B4-BE49-F238E27FC236}">
                        <a16:creationId xmlns:a16="http://schemas.microsoft.com/office/drawing/2014/main" xmlns="" id="{4EBD6A8A-CDBA-4B7C-98DD-EAC6897161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9" name="Pijl: punthaak 288">
                    <a:extLst>
                      <a:ext uri="{FF2B5EF4-FFF2-40B4-BE49-F238E27FC236}">
                        <a16:creationId xmlns:a16="http://schemas.microsoft.com/office/drawing/2014/main" xmlns="" id="{BE6D5DE7-C0A3-4C14-8B68-F868BC9C9F3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71" name="Groep 170">
                <a:extLst>
                  <a:ext uri="{FF2B5EF4-FFF2-40B4-BE49-F238E27FC236}">
                    <a16:creationId xmlns:a16="http://schemas.microsoft.com/office/drawing/2014/main" xmlns="" id="{F3693718-7064-4B87-B06B-8FAB33594AFA}"/>
                  </a:ext>
                </a:extLst>
              </p:cNvPr>
              <p:cNvGrpSpPr/>
              <p:nvPr userDrawn="1"/>
            </p:nvGrpSpPr>
            <p:grpSpPr>
              <a:xfrm>
                <a:off x="-3326107" y="720303"/>
                <a:ext cx="182598" cy="143759"/>
                <a:chOff x="-3634116" y="700986"/>
                <a:chExt cx="182598" cy="143759"/>
              </a:xfrm>
            </p:grpSpPr>
            <p:grpSp>
              <p:nvGrpSpPr>
                <p:cNvPr id="277" name="Groep 276">
                  <a:extLst>
                    <a:ext uri="{FF2B5EF4-FFF2-40B4-BE49-F238E27FC236}">
                      <a16:creationId xmlns:a16="http://schemas.microsoft.com/office/drawing/2014/main" xmlns="" id="{C15CAD5D-99A8-41AC-AC69-542C7616098A}"/>
                    </a:ext>
                  </a:extLst>
                </p:cNvPr>
                <p:cNvGrpSpPr/>
                <p:nvPr userDrawn="1"/>
              </p:nvGrpSpPr>
              <p:grpSpPr>
                <a:xfrm>
                  <a:off x="-3634116" y="700986"/>
                  <a:ext cx="182598" cy="143759"/>
                  <a:chOff x="-3634116" y="700986"/>
                  <a:chExt cx="182598" cy="143759"/>
                </a:xfrm>
              </p:grpSpPr>
              <p:cxnSp>
                <p:nvCxnSpPr>
                  <p:cNvPr id="281" name="Rechte verbindingslijn 280">
                    <a:extLst>
                      <a:ext uri="{FF2B5EF4-FFF2-40B4-BE49-F238E27FC236}">
                        <a16:creationId xmlns:a16="http://schemas.microsoft.com/office/drawing/2014/main" xmlns="" id="{04D880D3-051E-4DFD-AE0B-CCACB35795F4}"/>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82" name="Rechte verbindingslijn 281">
                    <a:extLst>
                      <a:ext uri="{FF2B5EF4-FFF2-40B4-BE49-F238E27FC236}">
                        <a16:creationId xmlns:a16="http://schemas.microsoft.com/office/drawing/2014/main" xmlns="" id="{6819365C-AD62-4FBA-A135-C089A3ABAF36}"/>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83" name="Rechte verbindingslijn 282">
                    <a:extLst>
                      <a:ext uri="{FF2B5EF4-FFF2-40B4-BE49-F238E27FC236}">
                        <a16:creationId xmlns:a16="http://schemas.microsoft.com/office/drawing/2014/main" xmlns="" id="{F11E2A55-202A-4F51-9216-DDBD7E0CFD7C}"/>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84" name="Rechte verbindingslijn 283">
                    <a:extLst>
                      <a:ext uri="{FF2B5EF4-FFF2-40B4-BE49-F238E27FC236}">
                        <a16:creationId xmlns:a16="http://schemas.microsoft.com/office/drawing/2014/main" xmlns="" id="{EAAEDC8D-A974-4B7B-BD0B-2A7914CA6DBB}"/>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5" name="Rechte verbindingslijn 284">
                    <a:extLst>
                      <a:ext uri="{FF2B5EF4-FFF2-40B4-BE49-F238E27FC236}">
                        <a16:creationId xmlns:a16="http://schemas.microsoft.com/office/drawing/2014/main" xmlns="" id="{DD5BC246-0A75-47EE-BD81-F62696A63002}"/>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8" name="Groep 277">
                  <a:extLst>
                    <a:ext uri="{FF2B5EF4-FFF2-40B4-BE49-F238E27FC236}">
                      <a16:creationId xmlns:a16="http://schemas.microsoft.com/office/drawing/2014/main" xmlns="" id="{77BD74FB-AE94-4ECB-8DCB-CBA47E7B4015}"/>
                    </a:ext>
                  </a:extLst>
                </p:cNvPr>
                <p:cNvGrpSpPr/>
                <p:nvPr userDrawn="1"/>
              </p:nvGrpSpPr>
              <p:grpSpPr>
                <a:xfrm>
                  <a:off x="-3634047" y="735854"/>
                  <a:ext cx="88801" cy="72568"/>
                  <a:chOff x="-2091059" y="1395403"/>
                  <a:chExt cx="157316" cy="128558"/>
                </a:xfrm>
              </p:grpSpPr>
              <p:sp>
                <p:nvSpPr>
                  <p:cNvPr id="279" name="Rechthoek 278">
                    <a:extLst>
                      <a:ext uri="{FF2B5EF4-FFF2-40B4-BE49-F238E27FC236}">
                        <a16:creationId xmlns:a16="http://schemas.microsoft.com/office/drawing/2014/main" xmlns="" id="{A26F16CC-92B8-4941-BF74-E4CA22B3A01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0" name="Pijl: punthaak 279">
                    <a:extLst>
                      <a:ext uri="{FF2B5EF4-FFF2-40B4-BE49-F238E27FC236}">
                        <a16:creationId xmlns:a16="http://schemas.microsoft.com/office/drawing/2014/main" xmlns="" id="{00AF441E-148E-4BEF-BB5C-3100B1D23B3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179" name="Rechte verbindingslijn 178">
                <a:extLst>
                  <a:ext uri="{FF2B5EF4-FFF2-40B4-BE49-F238E27FC236}">
                    <a16:creationId xmlns:a16="http://schemas.microsoft.com/office/drawing/2014/main" xmlns="" id="{4A45FD3F-6132-44C7-BF84-320F665BB61F}"/>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50" name="Rechte verbindingslijn 249">
                <a:extLst>
                  <a:ext uri="{FF2B5EF4-FFF2-40B4-BE49-F238E27FC236}">
                    <a16:creationId xmlns:a16="http://schemas.microsoft.com/office/drawing/2014/main" xmlns="" id="{985537D0-228A-40C5-9CC7-2E8D813A77EF}"/>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51" name="Groep 250">
                <a:extLst>
                  <a:ext uri="{FF2B5EF4-FFF2-40B4-BE49-F238E27FC236}">
                    <a16:creationId xmlns:a16="http://schemas.microsoft.com/office/drawing/2014/main" xmlns="" id="{4B4B512F-0B69-4E81-8550-CB6617DAC0F0}"/>
                  </a:ext>
                </a:extLst>
              </p:cNvPr>
              <p:cNvGrpSpPr/>
              <p:nvPr userDrawn="1"/>
            </p:nvGrpSpPr>
            <p:grpSpPr>
              <a:xfrm>
                <a:off x="-2425037" y="370226"/>
                <a:ext cx="357690" cy="330595"/>
                <a:chOff x="-2721817" y="347336"/>
                <a:chExt cx="432805" cy="400021"/>
              </a:xfrm>
            </p:grpSpPr>
            <p:sp>
              <p:nvSpPr>
                <p:cNvPr id="266" name="Rechthoek 265">
                  <a:extLst>
                    <a:ext uri="{FF2B5EF4-FFF2-40B4-BE49-F238E27FC236}">
                      <a16:creationId xmlns:a16="http://schemas.microsoft.com/office/drawing/2014/main" xmlns="" id="{7A66C91A-FF88-4E93-8796-62AC1DF617B0}"/>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7" name="Groep 266">
                  <a:extLst>
                    <a:ext uri="{FF2B5EF4-FFF2-40B4-BE49-F238E27FC236}">
                      <a16:creationId xmlns:a16="http://schemas.microsoft.com/office/drawing/2014/main" xmlns="" id="{32D9B4C8-8FEF-40AA-B839-4C13BDEA4C0F}"/>
                    </a:ext>
                  </a:extLst>
                </p:cNvPr>
                <p:cNvGrpSpPr/>
                <p:nvPr userDrawn="1"/>
              </p:nvGrpSpPr>
              <p:grpSpPr>
                <a:xfrm>
                  <a:off x="-2652453" y="431583"/>
                  <a:ext cx="294076" cy="231526"/>
                  <a:chOff x="-3634116" y="700986"/>
                  <a:chExt cx="182598" cy="143759"/>
                </a:xfrm>
              </p:grpSpPr>
              <p:grpSp>
                <p:nvGrpSpPr>
                  <p:cNvPr id="268" name="Groep 267">
                    <a:extLst>
                      <a:ext uri="{FF2B5EF4-FFF2-40B4-BE49-F238E27FC236}">
                        <a16:creationId xmlns:a16="http://schemas.microsoft.com/office/drawing/2014/main" xmlns="" id="{AFFD1DDA-D9C6-4D40-B63C-8E58FC59D192}"/>
                      </a:ext>
                    </a:extLst>
                  </p:cNvPr>
                  <p:cNvGrpSpPr/>
                  <p:nvPr userDrawn="1"/>
                </p:nvGrpSpPr>
                <p:grpSpPr>
                  <a:xfrm>
                    <a:off x="-3634116" y="700986"/>
                    <a:ext cx="182598" cy="143759"/>
                    <a:chOff x="-3634116" y="700986"/>
                    <a:chExt cx="182598" cy="143759"/>
                  </a:xfrm>
                </p:grpSpPr>
                <p:cxnSp>
                  <p:nvCxnSpPr>
                    <p:cNvPr id="272" name="Rechte verbindingslijn 271">
                      <a:extLst>
                        <a:ext uri="{FF2B5EF4-FFF2-40B4-BE49-F238E27FC236}">
                          <a16:creationId xmlns:a16="http://schemas.microsoft.com/office/drawing/2014/main" xmlns="" id="{7DBFCAC5-7239-4767-A37E-9E9A270DE936}"/>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73" name="Rechte verbindingslijn 272">
                      <a:extLst>
                        <a:ext uri="{FF2B5EF4-FFF2-40B4-BE49-F238E27FC236}">
                          <a16:creationId xmlns:a16="http://schemas.microsoft.com/office/drawing/2014/main" xmlns="" id="{FAD16714-BEC2-4885-B095-16DA3C17C20B}"/>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74" name="Rechte verbindingslijn 273">
                      <a:extLst>
                        <a:ext uri="{FF2B5EF4-FFF2-40B4-BE49-F238E27FC236}">
                          <a16:creationId xmlns:a16="http://schemas.microsoft.com/office/drawing/2014/main" xmlns="" id="{7D8EB197-173A-4CF7-B123-B4B8C22899B6}"/>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5" name="Rechte verbindingslijn 274">
                      <a:extLst>
                        <a:ext uri="{FF2B5EF4-FFF2-40B4-BE49-F238E27FC236}">
                          <a16:creationId xmlns:a16="http://schemas.microsoft.com/office/drawing/2014/main" xmlns="" id="{A27A2E54-D70D-47B4-BA3B-498C40A198B4}"/>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6" name="Rechte verbindingslijn 275">
                      <a:extLst>
                        <a:ext uri="{FF2B5EF4-FFF2-40B4-BE49-F238E27FC236}">
                          <a16:creationId xmlns:a16="http://schemas.microsoft.com/office/drawing/2014/main" xmlns="" id="{7446521A-CFA6-4DEF-8102-6B5CF46C5BA9}"/>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9" name="Groep 268">
                    <a:extLst>
                      <a:ext uri="{FF2B5EF4-FFF2-40B4-BE49-F238E27FC236}">
                        <a16:creationId xmlns:a16="http://schemas.microsoft.com/office/drawing/2014/main" xmlns="" id="{7B8378A0-DB3F-4EC6-A5E5-5577EA55CFDE}"/>
                      </a:ext>
                    </a:extLst>
                  </p:cNvPr>
                  <p:cNvGrpSpPr/>
                  <p:nvPr userDrawn="1"/>
                </p:nvGrpSpPr>
                <p:grpSpPr>
                  <a:xfrm>
                    <a:off x="-3634047" y="735854"/>
                    <a:ext cx="88801" cy="72568"/>
                    <a:chOff x="-2091059" y="1395403"/>
                    <a:chExt cx="157316" cy="128558"/>
                  </a:xfrm>
                </p:grpSpPr>
                <p:sp>
                  <p:nvSpPr>
                    <p:cNvPr id="270" name="Rechthoek 269">
                      <a:extLst>
                        <a:ext uri="{FF2B5EF4-FFF2-40B4-BE49-F238E27FC236}">
                          <a16:creationId xmlns:a16="http://schemas.microsoft.com/office/drawing/2014/main" xmlns="" id="{DCD8FEF5-8B59-4949-8243-9799D0653FF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1" name="Pijl: punthaak 270">
                      <a:extLst>
                        <a:ext uri="{FF2B5EF4-FFF2-40B4-BE49-F238E27FC236}">
                          <a16:creationId xmlns:a16="http://schemas.microsoft.com/office/drawing/2014/main" xmlns="" id="{F4DDD50B-566B-4D27-AB64-9522390D8F1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52" name="Groep 251">
                <a:extLst>
                  <a:ext uri="{FF2B5EF4-FFF2-40B4-BE49-F238E27FC236}">
                    <a16:creationId xmlns:a16="http://schemas.microsoft.com/office/drawing/2014/main" xmlns="" id="{33E62D4A-C529-4F86-9A1C-C8933F86E7B8}"/>
                  </a:ext>
                </a:extLst>
              </p:cNvPr>
              <p:cNvGrpSpPr/>
              <p:nvPr userDrawn="1"/>
            </p:nvGrpSpPr>
            <p:grpSpPr>
              <a:xfrm>
                <a:off x="-2425037" y="781500"/>
                <a:ext cx="357690" cy="330595"/>
                <a:chOff x="-2721817" y="782525"/>
                <a:chExt cx="432805" cy="400021"/>
              </a:xfrm>
            </p:grpSpPr>
            <p:sp>
              <p:nvSpPr>
                <p:cNvPr id="255" name="Rechthoek 254">
                  <a:extLst>
                    <a:ext uri="{FF2B5EF4-FFF2-40B4-BE49-F238E27FC236}">
                      <a16:creationId xmlns:a16="http://schemas.microsoft.com/office/drawing/2014/main" xmlns="" id="{42EC7928-6988-41A6-8CE2-408B534F9FE1}"/>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6" name="Groep 255">
                  <a:extLst>
                    <a:ext uri="{FF2B5EF4-FFF2-40B4-BE49-F238E27FC236}">
                      <a16:creationId xmlns:a16="http://schemas.microsoft.com/office/drawing/2014/main" xmlns="" id="{E551BACD-A147-4673-A0EF-B4F89AC83407}"/>
                    </a:ext>
                  </a:extLst>
                </p:cNvPr>
                <p:cNvGrpSpPr/>
                <p:nvPr userDrawn="1"/>
              </p:nvGrpSpPr>
              <p:grpSpPr>
                <a:xfrm>
                  <a:off x="-2652453" y="866772"/>
                  <a:ext cx="294076" cy="231526"/>
                  <a:chOff x="-3310843" y="700986"/>
                  <a:chExt cx="182598" cy="143759"/>
                </a:xfrm>
              </p:grpSpPr>
              <p:grpSp>
                <p:nvGrpSpPr>
                  <p:cNvPr id="257" name="Groep 256">
                    <a:extLst>
                      <a:ext uri="{FF2B5EF4-FFF2-40B4-BE49-F238E27FC236}">
                        <a16:creationId xmlns:a16="http://schemas.microsoft.com/office/drawing/2014/main" xmlns="" id="{425F2775-945E-4689-83B6-58419956A789}"/>
                      </a:ext>
                    </a:extLst>
                  </p:cNvPr>
                  <p:cNvGrpSpPr/>
                  <p:nvPr userDrawn="1"/>
                </p:nvGrpSpPr>
                <p:grpSpPr>
                  <a:xfrm>
                    <a:off x="-3310843" y="700986"/>
                    <a:ext cx="182598" cy="143759"/>
                    <a:chOff x="-3310843" y="700986"/>
                    <a:chExt cx="182598" cy="143759"/>
                  </a:xfrm>
                </p:grpSpPr>
                <p:cxnSp>
                  <p:nvCxnSpPr>
                    <p:cNvPr id="261" name="Rechte verbindingslijn 260">
                      <a:extLst>
                        <a:ext uri="{FF2B5EF4-FFF2-40B4-BE49-F238E27FC236}">
                          <a16:creationId xmlns:a16="http://schemas.microsoft.com/office/drawing/2014/main" xmlns="" id="{054AFE52-589F-429A-B102-D55FF6560777}"/>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62" name="Rechte verbindingslijn 261">
                      <a:extLst>
                        <a:ext uri="{FF2B5EF4-FFF2-40B4-BE49-F238E27FC236}">
                          <a16:creationId xmlns:a16="http://schemas.microsoft.com/office/drawing/2014/main" xmlns="" id="{3238B992-4A16-45A2-9A2D-1219967B7F6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63" name="Rechte verbindingslijn 262">
                      <a:extLst>
                        <a:ext uri="{FF2B5EF4-FFF2-40B4-BE49-F238E27FC236}">
                          <a16:creationId xmlns:a16="http://schemas.microsoft.com/office/drawing/2014/main" xmlns="" id="{4FA3435C-4963-4F9F-ADD3-8AF9154AB2A0}"/>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64" name="Rechte verbindingslijn 263">
                      <a:extLst>
                        <a:ext uri="{FF2B5EF4-FFF2-40B4-BE49-F238E27FC236}">
                          <a16:creationId xmlns:a16="http://schemas.microsoft.com/office/drawing/2014/main" xmlns="" id="{06FB54B8-0A94-4BD1-9CB9-DEC03094BA0F}"/>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5" name="Rechte verbindingslijn 264">
                      <a:extLst>
                        <a:ext uri="{FF2B5EF4-FFF2-40B4-BE49-F238E27FC236}">
                          <a16:creationId xmlns:a16="http://schemas.microsoft.com/office/drawing/2014/main" xmlns="" id="{5045E620-AAD0-4A5A-ACBB-181501FFEC0D}"/>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8" name="Groep 257">
                    <a:extLst>
                      <a:ext uri="{FF2B5EF4-FFF2-40B4-BE49-F238E27FC236}">
                        <a16:creationId xmlns:a16="http://schemas.microsoft.com/office/drawing/2014/main" xmlns="" id="{23A1A6D4-C3CC-4CFD-99A8-5B045C79A1FB}"/>
                      </a:ext>
                    </a:extLst>
                  </p:cNvPr>
                  <p:cNvGrpSpPr/>
                  <p:nvPr userDrawn="1"/>
                </p:nvGrpSpPr>
                <p:grpSpPr>
                  <a:xfrm flipH="1">
                    <a:off x="-3310774" y="735854"/>
                    <a:ext cx="88801" cy="72568"/>
                    <a:chOff x="-2091059" y="1395403"/>
                    <a:chExt cx="157316" cy="128558"/>
                  </a:xfrm>
                </p:grpSpPr>
                <p:sp>
                  <p:nvSpPr>
                    <p:cNvPr id="259" name="Rechthoek 258">
                      <a:extLst>
                        <a:ext uri="{FF2B5EF4-FFF2-40B4-BE49-F238E27FC236}">
                          <a16:creationId xmlns:a16="http://schemas.microsoft.com/office/drawing/2014/main" xmlns="" id="{86B71D3E-CCF9-4380-B1A6-6F409B99529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0" name="Pijl: punthaak 259">
                      <a:extLst>
                        <a:ext uri="{FF2B5EF4-FFF2-40B4-BE49-F238E27FC236}">
                          <a16:creationId xmlns:a16="http://schemas.microsoft.com/office/drawing/2014/main" xmlns="" id="{31EAC9C2-2FB3-4C84-B96B-55BC92AC5A3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53" name="Rechthoek 252">
                <a:extLst>
                  <a:ext uri="{FF2B5EF4-FFF2-40B4-BE49-F238E27FC236}">
                    <a16:creationId xmlns:a16="http://schemas.microsoft.com/office/drawing/2014/main" xmlns="" id="{CA558428-0D1A-476F-92FA-9951EB1AE999}"/>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54" name="Rechthoek 253">
                <a:extLst>
                  <a:ext uri="{FF2B5EF4-FFF2-40B4-BE49-F238E27FC236}">
                    <a16:creationId xmlns:a16="http://schemas.microsoft.com/office/drawing/2014/main" xmlns="" id="{5ADD9523-BEDB-4958-95B8-32BC1F8946D5}"/>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52" name="Rechte verbindingslijn 151">
              <a:extLst>
                <a:ext uri="{FF2B5EF4-FFF2-40B4-BE49-F238E27FC236}">
                  <a16:creationId xmlns:a16="http://schemas.microsoft.com/office/drawing/2014/main" xmlns="" id="{4C4BDC54-608C-4814-BA64-4222DD57FFF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53" name="Rechthoek 152">
              <a:extLst>
                <a:ext uri="{FF2B5EF4-FFF2-40B4-BE49-F238E27FC236}">
                  <a16:creationId xmlns:a16="http://schemas.microsoft.com/office/drawing/2014/main" xmlns="" id="{A994E403-B692-43E4-82F2-A068393A0794}"/>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2"/>
                </a:buBlip>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Bullets</a:t>
              </a:r>
            </a:p>
          </p:txBody>
        </p:sp>
        <p:sp>
          <p:nvSpPr>
            <p:cNvPr id="154" name="Ovaal 153">
              <a:extLst>
                <a:ext uri="{FF2B5EF4-FFF2-40B4-BE49-F238E27FC236}">
                  <a16:creationId xmlns:a16="http://schemas.microsoft.com/office/drawing/2014/main" xmlns="" id="{75277725-006E-46D2-932C-20F52919A320}"/>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55" name="Rechthoek 154">
              <a:extLst>
                <a:ext uri="{FF2B5EF4-FFF2-40B4-BE49-F238E27FC236}">
                  <a16:creationId xmlns:a16="http://schemas.microsoft.com/office/drawing/2014/main" xmlns="" id="{67F10D55-E392-449D-97FE-BB9D3C3488DA}"/>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90000"/>
                </a:lnSpc>
                <a:spcBef>
                  <a:spcPts val="600"/>
                </a:spcBef>
                <a:spcAft>
                  <a:spcPts val="600"/>
                </a:spcAft>
                <a:buClr>
                  <a:schemeClr val="tx2"/>
                </a:buClr>
                <a:buSzTx/>
                <a:buFontTx/>
                <a:buChar char="-"/>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2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bullets</a:t>
              </a:r>
              <a:endPar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56" name="Ovaal 155">
              <a:extLst>
                <a:ext uri="{FF2B5EF4-FFF2-40B4-BE49-F238E27FC236}">
                  <a16:creationId xmlns:a16="http://schemas.microsoft.com/office/drawing/2014/main" xmlns="" id="{E981714C-1F23-4FDA-A29E-91092A31A339}"/>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57" name="Ovaal 156">
              <a:extLst>
                <a:ext uri="{FF2B5EF4-FFF2-40B4-BE49-F238E27FC236}">
                  <a16:creationId xmlns:a16="http://schemas.microsoft.com/office/drawing/2014/main" xmlns="" id="{21025B5B-9EC2-4678-BAE3-EB0C6F2FAA8E}"/>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58" name="Rechthoek 157">
              <a:extLst>
                <a:ext uri="{FF2B5EF4-FFF2-40B4-BE49-F238E27FC236}">
                  <a16:creationId xmlns:a16="http://schemas.microsoft.com/office/drawing/2014/main" xmlns="" id="{1B913DCB-84D3-4FE2-B24C-E0D72BDAE248}"/>
                </a:ext>
              </a:extLst>
            </p:cNvPr>
            <p:cNvSpPr/>
            <p:nvPr userDrawn="1"/>
          </p:nvSpPr>
          <p:spPr>
            <a:xfrm>
              <a:off x="-3059324" y="24670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Leestekst</a:t>
              </a:r>
            </a:p>
          </p:txBody>
        </p:sp>
        <p:sp>
          <p:nvSpPr>
            <p:cNvPr id="159" name="Ovaal 158">
              <a:extLst>
                <a:ext uri="{FF2B5EF4-FFF2-40B4-BE49-F238E27FC236}">
                  <a16:creationId xmlns:a16="http://schemas.microsoft.com/office/drawing/2014/main" xmlns="" id="{A2298D11-F53B-4FBF-8486-9DB9F0243B66}"/>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60" name="Rechthoek 159">
              <a:extLst>
                <a:ext uri="{FF2B5EF4-FFF2-40B4-BE49-F238E27FC236}">
                  <a16:creationId xmlns:a16="http://schemas.microsoft.com/office/drawing/2014/main" xmlns="" id="{8E3FFECF-71FE-4EF5-96DB-8C8E25DFE7F8}"/>
                </a:ext>
              </a:extLst>
            </p:cNvPr>
            <p:cNvSpPr/>
            <p:nvPr userDrawn="1"/>
          </p:nvSpPr>
          <p:spPr>
            <a:xfrm>
              <a:off x="-3059324" y="2850654"/>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rgbClr val="000000"/>
                  </a:solidFill>
                  <a:effectLst/>
                  <a:uLnTx/>
                  <a:uFillTx/>
                  <a:latin typeface="+mn-lt"/>
                  <a:cs typeface="Segoe UI Light" panose="020B0502040204020203" pitchFamily="34" charset="0"/>
                </a:rPr>
                <a:t>Subtitel</a:t>
              </a:r>
            </a:p>
          </p:txBody>
        </p:sp>
        <p:sp>
          <p:nvSpPr>
            <p:cNvPr id="161" name="Rechthoek 160">
              <a:extLst>
                <a:ext uri="{FF2B5EF4-FFF2-40B4-BE49-F238E27FC236}">
                  <a16:creationId xmlns:a16="http://schemas.microsoft.com/office/drawing/2014/main" xmlns="" id="{F896393B-1F7D-47EA-91B7-C4E7174D6C04}"/>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62" name="Rechthoek 161">
              <a:extLst>
                <a:ext uri="{FF2B5EF4-FFF2-40B4-BE49-F238E27FC236}">
                  <a16:creationId xmlns:a16="http://schemas.microsoft.com/office/drawing/2014/main" xmlns="" id="{EDF379B8-7441-4560-86B1-53FD3F3FEA91}"/>
                </a:ext>
              </a:extLst>
            </p:cNvPr>
            <p:cNvSpPr/>
            <p:nvPr userDrawn="1"/>
          </p:nvSpPr>
          <p:spPr>
            <a:xfrm>
              <a:off x="-3059324" y="3615443"/>
              <a:ext cx="2679396" cy="255963"/>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90000"/>
                </a:lnSpc>
                <a:spcBef>
                  <a:spcPts val="600"/>
                </a:spcBef>
                <a:spcAft>
                  <a:spcPts val="600"/>
                </a:spcAft>
                <a:buClr>
                  <a:schemeClr val="tx2"/>
                </a:buClr>
                <a:buSzTx/>
                <a:buFont typeface="+mj-lt"/>
                <a:buNone/>
                <a:tabLst/>
                <a:defRPr/>
              </a:pPr>
              <a:r>
                <a:rPr lang="nl-NL" sz="1100" i="0" dirty="0"/>
                <a:t>Fotobijschrift</a:t>
              </a:r>
            </a:p>
          </p:txBody>
        </p:sp>
        <p:sp>
          <p:nvSpPr>
            <p:cNvPr id="163" name="Rechthoek 162">
              <a:extLst>
                <a:ext uri="{FF2B5EF4-FFF2-40B4-BE49-F238E27FC236}">
                  <a16:creationId xmlns:a16="http://schemas.microsoft.com/office/drawing/2014/main" xmlns="" id="{93C649CF-B0F2-44BB-9234-A111F9E9EA25}"/>
                </a:ext>
              </a:extLst>
            </p:cNvPr>
            <p:cNvSpPr/>
            <p:nvPr userDrawn="1"/>
          </p:nvSpPr>
          <p:spPr>
            <a:xfrm>
              <a:off x="-3059324" y="4355324"/>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3"/>
                </a:buBlip>
                <a:tabLst/>
                <a:defRPr/>
              </a:pPr>
              <a:r>
                <a:rPr kumimoji="0" lang="nl-NL" sz="1200" b="0" i="0" u="none" strike="noStrike" kern="0" cap="none" spc="0" normalizeH="0" baseline="0" noProof="0" dirty="0">
                  <a:ln>
                    <a:noFill/>
                  </a:ln>
                  <a:solidFill>
                    <a:schemeClr val="tx2"/>
                  </a:solidFill>
                  <a:effectLst/>
                  <a:uLnTx/>
                  <a:uFillTx/>
                  <a:latin typeface="+mn-lt"/>
                  <a:cs typeface="Segoe UI Light" panose="020B0502040204020203" pitchFamily="34" charset="0"/>
                </a:rPr>
                <a:t>Bullets</a:t>
              </a:r>
            </a:p>
          </p:txBody>
        </p:sp>
        <p:sp>
          <p:nvSpPr>
            <p:cNvPr id="164" name="Rechthoek 163">
              <a:extLst>
                <a:ext uri="{FF2B5EF4-FFF2-40B4-BE49-F238E27FC236}">
                  <a16:creationId xmlns:a16="http://schemas.microsoft.com/office/drawing/2014/main" xmlns="" id="{A8B2B266-1AAC-4FD7-B80B-FCED74688A60}"/>
                </a:ext>
              </a:extLst>
            </p:cNvPr>
            <p:cNvSpPr/>
            <p:nvPr userDrawn="1"/>
          </p:nvSpPr>
          <p:spPr>
            <a:xfrm>
              <a:off x="-3059324" y="47301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65" name="Rechthoek 164">
              <a:extLst>
                <a:ext uri="{FF2B5EF4-FFF2-40B4-BE49-F238E27FC236}">
                  <a16:creationId xmlns:a16="http://schemas.microsoft.com/office/drawing/2014/main" xmlns="" id="{41ED98AA-6D88-45C8-8095-629C03DACF71}"/>
                </a:ext>
              </a:extLst>
            </p:cNvPr>
            <p:cNvSpPr/>
            <p:nvPr userDrawn="1"/>
          </p:nvSpPr>
          <p:spPr>
            <a:xfrm>
              <a:off x="-3059324" y="3991410"/>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800" b="0" i="0" u="none" strike="noStrike" kern="0" cap="none" spc="0" normalizeH="0" baseline="0" noProof="0" dirty="0">
                  <a:ln>
                    <a:noFill/>
                  </a:ln>
                  <a:solidFill>
                    <a:schemeClr val="tx2"/>
                  </a:solidFill>
                  <a:effectLst/>
                  <a:uLnTx/>
                  <a:uFillTx/>
                  <a:latin typeface="+mj-lt"/>
                  <a:cs typeface="Segoe UI Light" panose="020B0502040204020203" pitchFamily="34" charset="0"/>
                </a:rPr>
                <a:t>Titel</a:t>
              </a:r>
            </a:p>
          </p:txBody>
        </p:sp>
      </p:grpSp>
      <p:grpSp>
        <p:nvGrpSpPr>
          <p:cNvPr id="21" name="Instructie">
            <a:extLst>
              <a:ext uri="{FF2B5EF4-FFF2-40B4-BE49-F238E27FC236}">
                <a16:creationId xmlns:a16="http://schemas.microsoft.com/office/drawing/2014/main" xmlns="" id="{C45433CD-1335-4085-9220-FBDA57B080A9}"/>
              </a:ext>
            </a:extLst>
          </p:cNvPr>
          <p:cNvGrpSpPr/>
          <p:nvPr userDrawn="1"/>
        </p:nvGrpSpPr>
        <p:grpSpPr>
          <a:xfrm>
            <a:off x="-3426125" y="4327164"/>
            <a:ext cx="3183677" cy="1636565"/>
            <a:chOff x="12389714" y="4327164"/>
            <a:chExt cx="3183677" cy="1636565"/>
          </a:xfrm>
        </p:grpSpPr>
        <p:cxnSp>
          <p:nvCxnSpPr>
            <p:cNvPr id="25" name="Rechte verbindingslijn 24">
              <a:extLst>
                <a:ext uri="{FF2B5EF4-FFF2-40B4-BE49-F238E27FC236}">
                  <a16:creationId xmlns:a16="http://schemas.microsoft.com/office/drawing/2014/main" xmlns="" id="{06152560-215A-42B0-91FD-DEDF49DF9E88}"/>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6" name="Rechthoek 25">
              <a:extLst>
                <a:ext uri="{FF2B5EF4-FFF2-40B4-BE49-F238E27FC236}">
                  <a16:creationId xmlns:a16="http://schemas.microsoft.com/office/drawing/2014/main" xmlns="" id="{F0A4D622-89EF-4649-AAC1-A73D379A05B9}"/>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Data van de Grafiek Bewerken</a:t>
              </a:r>
            </a:p>
          </p:txBody>
        </p:sp>
        <p:sp>
          <p:nvSpPr>
            <p:cNvPr id="27" name="Ovaal 26">
              <a:extLst>
                <a:ext uri="{FF2B5EF4-FFF2-40B4-BE49-F238E27FC236}">
                  <a16:creationId xmlns:a16="http://schemas.microsoft.com/office/drawing/2014/main" xmlns="" id="{1205CBF8-9048-4FA1-87DB-1B101975E12A}"/>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8" name="Rechte verbindingslijn 27">
              <a:extLst>
                <a:ext uri="{FF2B5EF4-FFF2-40B4-BE49-F238E27FC236}">
                  <a16:creationId xmlns:a16="http://schemas.microsoft.com/office/drawing/2014/main" xmlns="" id="{8E059B60-D09A-4188-A863-2F0F24C74F47}"/>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9" name="Rechthoek 28">
              <a:extLst>
                <a:ext uri="{FF2B5EF4-FFF2-40B4-BE49-F238E27FC236}">
                  <a16:creationId xmlns:a16="http://schemas.microsoft.com/office/drawing/2014/main" xmlns="" id="{228EF5DE-24F6-4855-82AA-045E3E7F8ADF}"/>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dirty="0">
                  <a:solidFill>
                    <a:schemeClr val="tx1"/>
                  </a:solidFill>
                  <a:latin typeface="+mn-lt"/>
                  <a:cs typeface="Segoe UI Light" panose="020B0502040204020203" pitchFamily="34" charset="0"/>
                </a:rPr>
                <a:t>Selecteer de grafiek, klik met de rechter muisknop en kies </a:t>
              </a:r>
              <a:r>
                <a:rPr lang="nl-NL" sz="1100" b="1" kern="0" noProof="0" dirty="0">
                  <a:solidFill>
                    <a:schemeClr val="tx1"/>
                  </a:solidFill>
                  <a:latin typeface="+mn-lt"/>
                  <a:cs typeface="Segoe UI Light" panose="020B0502040204020203" pitchFamily="34" charset="0"/>
                </a:rPr>
                <a:t>‘Gegevens bewerken’</a:t>
              </a:r>
            </a:p>
          </p:txBody>
        </p:sp>
        <p:grpSp>
          <p:nvGrpSpPr>
            <p:cNvPr id="30" name="Groep 29">
              <a:extLst>
                <a:ext uri="{FF2B5EF4-FFF2-40B4-BE49-F238E27FC236}">
                  <a16:creationId xmlns:a16="http://schemas.microsoft.com/office/drawing/2014/main" xmlns="" id="{AF5244EA-2504-439A-BE2F-2CA6F9439C6E}"/>
                </a:ext>
              </a:extLst>
            </p:cNvPr>
            <p:cNvGrpSpPr/>
            <p:nvPr userDrawn="1"/>
          </p:nvGrpSpPr>
          <p:grpSpPr>
            <a:xfrm>
              <a:off x="12755394" y="5222855"/>
              <a:ext cx="1714530" cy="639425"/>
              <a:chOff x="12757283" y="4365594"/>
              <a:chExt cx="1714530" cy="639425"/>
            </a:xfrm>
          </p:grpSpPr>
          <p:sp>
            <p:nvSpPr>
              <p:cNvPr id="31" name="Rechthoek 30">
                <a:extLst>
                  <a:ext uri="{FF2B5EF4-FFF2-40B4-BE49-F238E27FC236}">
                    <a16:creationId xmlns:a16="http://schemas.microsoft.com/office/drawing/2014/main" xmlns="" id="{50235309-B66C-4FB9-8DB8-32298B38E629}"/>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32" name="Rechthoek 31">
                <a:extLst>
                  <a:ext uri="{FF2B5EF4-FFF2-40B4-BE49-F238E27FC236}">
                    <a16:creationId xmlns:a16="http://schemas.microsoft.com/office/drawing/2014/main" xmlns="" id="{36F3DE67-1283-4BA2-88E0-BC2F9E495DAA}"/>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3" name="Tekstvak 32">
                <a:extLst>
                  <a:ext uri="{FF2B5EF4-FFF2-40B4-BE49-F238E27FC236}">
                    <a16:creationId xmlns:a16="http://schemas.microsoft.com/office/drawing/2014/main" xmlns="" id="{7C9AFDA1-331F-4DFD-8C9F-6AA2D90BBEE5}"/>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Grafiektype wijzigen</a:t>
                </a:r>
              </a:p>
            </p:txBody>
          </p:sp>
          <p:sp>
            <p:nvSpPr>
              <p:cNvPr id="34" name="Tekstvak 33">
                <a:extLst>
                  <a:ext uri="{FF2B5EF4-FFF2-40B4-BE49-F238E27FC236}">
                    <a16:creationId xmlns:a16="http://schemas.microsoft.com/office/drawing/2014/main" xmlns="" id="{CCB52F68-CEBF-4C97-9740-1767497E274C}"/>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Gegevens bewerken</a:t>
                </a:r>
              </a:p>
            </p:txBody>
          </p:sp>
          <p:pic>
            <p:nvPicPr>
              <p:cNvPr id="35" name="Picture 3">
                <a:extLst>
                  <a:ext uri="{FF2B5EF4-FFF2-40B4-BE49-F238E27FC236}">
                    <a16:creationId xmlns:a16="http://schemas.microsoft.com/office/drawing/2014/main" xmlns="" id="{1FA38999-4C7C-4336-B9BC-1F95BA1AFA0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6" name="Groep 35">
                <a:extLst>
                  <a:ext uri="{FF2B5EF4-FFF2-40B4-BE49-F238E27FC236}">
                    <a16:creationId xmlns:a16="http://schemas.microsoft.com/office/drawing/2014/main" xmlns="" id="{57CE2978-9BDF-4CC8-9C51-7F122997AB36}"/>
                  </a:ext>
                </a:extLst>
              </p:cNvPr>
              <p:cNvGrpSpPr/>
              <p:nvPr userDrawn="1"/>
            </p:nvGrpSpPr>
            <p:grpSpPr>
              <a:xfrm>
                <a:off x="12831198" y="4432250"/>
                <a:ext cx="139861" cy="152244"/>
                <a:chOff x="12574450" y="6053892"/>
                <a:chExt cx="169232" cy="184215"/>
              </a:xfrm>
            </p:grpSpPr>
            <p:sp>
              <p:nvSpPr>
                <p:cNvPr id="61" name="Rechthoek 60">
                  <a:extLst>
                    <a:ext uri="{FF2B5EF4-FFF2-40B4-BE49-F238E27FC236}">
                      <a16:creationId xmlns:a16="http://schemas.microsoft.com/office/drawing/2014/main" xmlns="" id="{EEB8C575-25E2-4B98-937E-EA9E4B001336}"/>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62" name="Rechthoek 61">
                  <a:extLst>
                    <a:ext uri="{FF2B5EF4-FFF2-40B4-BE49-F238E27FC236}">
                      <a16:creationId xmlns:a16="http://schemas.microsoft.com/office/drawing/2014/main" xmlns="" id="{555C86FB-8984-485E-A96C-73F3A54B27C8}"/>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63" name="Rechthoek 62">
                  <a:extLst>
                    <a:ext uri="{FF2B5EF4-FFF2-40B4-BE49-F238E27FC236}">
                      <a16:creationId xmlns:a16="http://schemas.microsoft.com/office/drawing/2014/main" xmlns="" id="{F141E2A8-FEC8-4005-BC18-16F8BD4F8C33}"/>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37" name="Groep 36">
                <a:extLst>
                  <a:ext uri="{FF2B5EF4-FFF2-40B4-BE49-F238E27FC236}">
                    <a16:creationId xmlns:a16="http://schemas.microsoft.com/office/drawing/2014/main" xmlns="" id="{F87CAF58-B129-4A13-8BCD-F15F05289EA2}"/>
                  </a:ext>
                </a:extLst>
              </p:cNvPr>
              <p:cNvGrpSpPr/>
              <p:nvPr userDrawn="1"/>
            </p:nvGrpSpPr>
            <p:grpSpPr>
              <a:xfrm>
                <a:off x="12831198" y="4748585"/>
                <a:ext cx="184916" cy="120210"/>
                <a:chOff x="8815516" y="1076284"/>
                <a:chExt cx="503174" cy="327105"/>
              </a:xfrm>
            </p:grpSpPr>
            <p:sp>
              <p:nvSpPr>
                <p:cNvPr id="39" name="Rechthoek 38">
                  <a:extLst>
                    <a:ext uri="{FF2B5EF4-FFF2-40B4-BE49-F238E27FC236}">
                      <a16:creationId xmlns:a16="http://schemas.microsoft.com/office/drawing/2014/main" xmlns="" id="{2CD2EF9B-54EB-4A56-981F-896465B62DD6}"/>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40" name="Groep 39">
                  <a:extLst>
                    <a:ext uri="{FF2B5EF4-FFF2-40B4-BE49-F238E27FC236}">
                      <a16:creationId xmlns:a16="http://schemas.microsoft.com/office/drawing/2014/main" xmlns="" id="{96EC7056-FC8F-45E3-AF5D-F310304626CC}"/>
                    </a:ext>
                  </a:extLst>
                </p:cNvPr>
                <p:cNvGrpSpPr/>
                <p:nvPr userDrawn="1"/>
              </p:nvGrpSpPr>
              <p:grpSpPr>
                <a:xfrm>
                  <a:off x="8815517" y="1076284"/>
                  <a:ext cx="503173" cy="327105"/>
                  <a:chOff x="1351248" y="-683635"/>
                  <a:chExt cx="503173" cy="327105"/>
                </a:xfrm>
              </p:grpSpPr>
              <p:grpSp>
                <p:nvGrpSpPr>
                  <p:cNvPr id="41" name="Groep 40">
                    <a:extLst>
                      <a:ext uri="{FF2B5EF4-FFF2-40B4-BE49-F238E27FC236}">
                        <a16:creationId xmlns:a16="http://schemas.microsoft.com/office/drawing/2014/main" xmlns="" id="{46B3CCEE-1915-4514-B095-9DF0EFA64068}"/>
                      </a:ext>
                    </a:extLst>
                  </p:cNvPr>
                  <p:cNvGrpSpPr/>
                  <p:nvPr userDrawn="1"/>
                </p:nvGrpSpPr>
                <p:grpSpPr>
                  <a:xfrm>
                    <a:off x="1351248" y="-683635"/>
                    <a:ext cx="375186" cy="293652"/>
                    <a:chOff x="1094874" y="-884923"/>
                    <a:chExt cx="884668" cy="692417"/>
                  </a:xfrm>
                </p:grpSpPr>
                <p:sp>
                  <p:nvSpPr>
                    <p:cNvPr id="47" name="Rechthoek 46">
                      <a:extLst>
                        <a:ext uri="{FF2B5EF4-FFF2-40B4-BE49-F238E27FC236}">
                          <a16:creationId xmlns:a16="http://schemas.microsoft.com/office/drawing/2014/main" xmlns="" id="{2F5244A0-5BEB-4D6C-9F10-E3E8E476AA8A}"/>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48" name="Groep 47">
                      <a:extLst>
                        <a:ext uri="{FF2B5EF4-FFF2-40B4-BE49-F238E27FC236}">
                          <a16:creationId xmlns:a16="http://schemas.microsoft.com/office/drawing/2014/main" xmlns="" id="{971CE8FA-A665-4F6C-B79C-E11CFAEB6F26}"/>
                        </a:ext>
                      </a:extLst>
                    </p:cNvPr>
                    <p:cNvGrpSpPr/>
                    <p:nvPr userDrawn="1"/>
                  </p:nvGrpSpPr>
                  <p:grpSpPr>
                    <a:xfrm>
                      <a:off x="1094874" y="-878306"/>
                      <a:ext cx="867364" cy="685800"/>
                      <a:chOff x="1094874" y="-878306"/>
                      <a:chExt cx="867364" cy="613611"/>
                    </a:xfrm>
                  </p:grpSpPr>
                  <p:cxnSp>
                    <p:nvCxnSpPr>
                      <p:cNvPr id="54" name="Rechte verbindingslijn 53">
                        <a:extLst>
                          <a:ext uri="{FF2B5EF4-FFF2-40B4-BE49-F238E27FC236}">
                            <a16:creationId xmlns:a16="http://schemas.microsoft.com/office/drawing/2014/main" xmlns="" id="{59CE2774-7BBC-46CA-BBA2-908D1477C855}"/>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xmlns="" id="{9EB6E50C-F579-4392-B154-85243E155430}"/>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56" name="Groep 55">
                        <a:extLst>
                          <a:ext uri="{FF2B5EF4-FFF2-40B4-BE49-F238E27FC236}">
                            <a16:creationId xmlns:a16="http://schemas.microsoft.com/office/drawing/2014/main" xmlns="" id="{41893617-FAFE-4BA3-BE04-C3F650F1DE01}"/>
                          </a:ext>
                        </a:extLst>
                      </p:cNvPr>
                      <p:cNvGrpSpPr/>
                      <p:nvPr userDrawn="1"/>
                    </p:nvGrpSpPr>
                    <p:grpSpPr>
                      <a:xfrm>
                        <a:off x="1270535" y="-878306"/>
                        <a:ext cx="526983" cy="613611"/>
                        <a:chOff x="1270535" y="-745959"/>
                        <a:chExt cx="526983" cy="481264"/>
                      </a:xfrm>
                    </p:grpSpPr>
                    <p:cxnSp>
                      <p:nvCxnSpPr>
                        <p:cNvPr id="57" name="Rechte verbindingslijn 56">
                          <a:extLst>
                            <a:ext uri="{FF2B5EF4-FFF2-40B4-BE49-F238E27FC236}">
                              <a16:creationId xmlns:a16="http://schemas.microsoft.com/office/drawing/2014/main" xmlns="" id="{DE661119-4C65-4917-AD52-807A4007B10E}"/>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xmlns="" id="{4279325C-6B64-48A1-BFED-CE42DDAB7C39}"/>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xmlns="" id="{0963141D-C98C-443D-AB05-B624A85C42A0}"/>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60" name="Rechte verbindingslijn 59">
                          <a:extLst>
                            <a:ext uri="{FF2B5EF4-FFF2-40B4-BE49-F238E27FC236}">
                              <a16:creationId xmlns:a16="http://schemas.microsoft.com/office/drawing/2014/main" xmlns="" id="{AE759F9C-4128-4625-9C13-C3BDDBE7B50C}"/>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49" name="Rechte verbindingslijn 48">
                      <a:extLst>
                        <a:ext uri="{FF2B5EF4-FFF2-40B4-BE49-F238E27FC236}">
                          <a16:creationId xmlns:a16="http://schemas.microsoft.com/office/drawing/2014/main" xmlns="" id="{75A0C8EA-BD6D-4B99-A7C7-7C593FBD81FF}"/>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50" name="Groep 49">
                      <a:extLst>
                        <a:ext uri="{FF2B5EF4-FFF2-40B4-BE49-F238E27FC236}">
                          <a16:creationId xmlns:a16="http://schemas.microsoft.com/office/drawing/2014/main" xmlns="" id="{3BC4BC1C-6373-49AF-BCC0-8C679922A975}"/>
                        </a:ext>
                      </a:extLst>
                    </p:cNvPr>
                    <p:cNvGrpSpPr/>
                    <p:nvPr userDrawn="1"/>
                  </p:nvGrpSpPr>
                  <p:grpSpPr>
                    <a:xfrm>
                      <a:off x="1094874" y="-607596"/>
                      <a:ext cx="878306" cy="276726"/>
                      <a:chOff x="1106905" y="-607596"/>
                      <a:chExt cx="878307" cy="276726"/>
                    </a:xfrm>
                  </p:grpSpPr>
                  <p:cxnSp>
                    <p:nvCxnSpPr>
                      <p:cNvPr id="51" name="Rechte verbindingslijn 50">
                        <a:extLst>
                          <a:ext uri="{FF2B5EF4-FFF2-40B4-BE49-F238E27FC236}">
                            <a16:creationId xmlns:a16="http://schemas.microsoft.com/office/drawing/2014/main" xmlns="" id="{437B86FE-C8FD-46C2-BA4A-41425688B09C}"/>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xmlns="" id="{45525AE3-486E-42F0-B6A1-09723CFB1C03}"/>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xmlns="" id="{90C589C7-861E-4C7A-BB5C-DCDB569F0C89}"/>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42" name="Groep 41">
                    <a:extLst>
                      <a:ext uri="{FF2B5EF4-FFF2-40B4-BE49-F238E27FC236}">
                        <a16:creationId xmlns:a16="http://schemas.microsoft.com/office/drawing/2014/main" xmlns="" id="{DDA9DEC2-668C-49DF-AA71-177DF96BE67D}"/>
                      </a:ext>
                    </a:extLst>
                  </p:cNvPr>
                  <p:cNvGrpSpPr/>
                  <p:nvPr userDrawn="1"/>
                </p:nvGrpSpPr>
                <p:grpSpPr>
                  <a:xfrm rot="2700000">
                    <a:off x="1605871" y="-605080"/>
                    <a:ext cx="90079" cy="407021"/>
                    <a:chOff x="3130062" y="-817193"/>
                    <a:chExt cx="131884" cy="595920"/>
                  </a:xfrm>
                  <a:solidFill>
                    <a:srgbClr val="3399FF"/>
                  </a:solidFill>
                </p:grpSpPr>
                <p:sp>
                  <p:nvSpPr>
                    <p:cNvPr id="44" name="Rechthoek 43">
                      <a:extLst>
                        <a:ext uri="{FF2B5EF4-FFF2-40B4-BE49-F238E27FC236}">
                          <a16:creationId xmlns:a16="http://schemas.microsoft.com/office/drawing/2014/main" xmlns="" id="{EEDF167E-0543-4809-8782-53058C513602}"/>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5" name="Rechthoek: afgeronde bovenhoeken 44">
                      <a:extLst>
                        <a:ext uri="{FF2B5EF4-FFF2-40B4-BE49-F238E27FC236}">
                          <a16:creationId xmlns:a16="http://schemas.microsoft.com/office/drawing/2014/main" xmlns="" id="{65E382F6-B94A-4CBB-BA34-2F78C196F602}"/>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6" name="Gelijkbenige driehoek 45">
                      <a:extLst>
                        <a:ext uri="{FF2B5EF4-FFF2-40B4-BE49-F238E27FC236}">
                          <a16:creationId xmlns:a16="http://schemas.microsoft.com/office/drawing/2014/main" xmlns="" id="{CCE4F044-D30C-40A6-A9DD-22F24B735F4B}"/>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67" name="Instructie">
            <a:extLst>
              <a:ext uri="{FF2B5EF4-FFF2-40B4-BE49-F238E27FC236}">
                <a16:creationId xmlns:a16="http://schemas.microsoft.com/office/drawing/2014/main" xmlns="" id="{062FD278-E700-4352-BD33-11C72E532B23}"/>
              </a:ext>
            </a:extLst>
          </p:cNvPr>
          <p:cNvGrpSpPr/>
          <p:nvPr userDrawn="1"/>
        </p:nvGrpSpPr>
        <p:grpSpPr>
          <a:xfrm>
            <a:off x="-3424238" y="0"/>
            <a:ext cx="3183677" cy="4116484"/>
            <a:chOff x="12391601" y="431615"/>
            <a:chExt cx="3183677" cy="4116484"/>
          </a:xfrm>
        </p:grpSpPr>
        <p:sp>
          <p:nvSpPr>
            <p:cNvPr id="68" name="Rechthoek 67">
              <a:extLst>
                <a:ext uri="{FF2B5EF4-FFF2-40B4-BE49-F238E27FC236}">
                  <a16:creationId xmlns:a16="http://schemas.microsoft.com/office/drawing/2014/main" xmlns="" id="{CFB723C6-75EF-47EA-B945-08A44ADB5FDB}"/>
                </a:ext>
              </a:extLst>
            </p:cNvPr>
            <p:cNvSpPr/>
            <p:nvPr userDrawn="1"/>
          </p:nvSpPr>
          <p:spPr>
            <a:xfrm>
              <a:off x="12397262" y="431615"/>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Grafiek invoegen/veranderen</a:t>
              </a:r>
            </a:p>
          </p:txBody>
        </p:sp>
        <p:sp>
          <p:nvSpPr>
            <p:cNvPr id="69" name="Ovaal 68">
              <a:extLst>
                <a:ext uri="{FF2B5EF4-FFF2-40B4-BE49-F238E27FC236}">
                  <a16:creationId xmlns:a16="http://schemas.microsoft.com/office/drawing/2014/main" xmlns="" id="{1B0339D6-C4D5-422F-94CE-9C4CB4E99EBA}"/>
                </a:ext>
              </a:extLst>
            </p:cNvPr>
            <p:cNvSpPr/>
            <p:nvPr userDrawn="1"/>
          </p:nvSpPr>
          <p:spPr>
            <a:xfrm>
              <a:off x="12391601" y="774699"/>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70" name="Rechte verbindingslijn 69">
              <a:extLst>
                <a:ext uri="{FF2B5EF4-FFF2-40B4-BE49-F238E27FC236}">
                  <a16:creationId xmlns:a16="http://schemas.microsoft.com/office/drawing/2014/main" xmlns="" id="{76922150-BB46-4677-9461-6F0731C5E2D9}"/>
                </a:ext>
              </a:extLst>
            </p:cNvPr>
            <p:cNvCxnSpPr>
              <a:cxnSpLocks/>
            </p:cNvCxnSpPr>
            <p:nvPr userDrawn="1"/>
          </p:nvCxnSpPr>
          <p:spPr>
            <a:xfrm>
              <a:off x="12397261" y="673250"/>
              <a:ext cx="3178017" cy="0"/>
            </a:xfrm>
            <a:prstGeom prst="line">
              <a:avLst/>
            </a:prstGeom>
            <a:noFill/>
            <a:ln w="3175" cap="flat" cmpd="sng" algn="ctr">
              <a:solidFill>
                <a:schemeClr val="accent1"/>
              </a:solidFill>
              <a:prstDash val="solid"/>
            </a:ln>
            <a:effectLst/>
          </p:spPr>
        </p:cxnSp>
        <p:cxnSp>
          <p:nvCxnSpPr>
            <p:cNvPr id="71" name="Rechte verbindingslijn 70">
              <a:extLst>
                <a:ext uri="{FF2B5EF4-FFF2-40B4-BE49-F238E27FC236}">
                  <a16:creationId xmlns:a16="http://schemas.microsoft.com/office/drawing/2014/main" xmlns="" id="{5C6D6CD2-4255-45D8-97CA-D660BFEFC73E}"/>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72" name="Rechthoek 71">
              <a:extLst>
                <a:ext uri="{FF2B5EF4-FFF2-40B4-BE49-F238E27FC236}">
                  <a16:creationId xmlns:a16="http://schemas.microsoft.com/office/drawing/2014/main" xmlns="" id="{C000F58B-9F88-419D-9263-1B4626DB9BAC}"/>
                </a:ext>
              </a:extLst>
            </p:cNvPr>
            <p:cNvSpPr/>
            <p:nvPr userDrawn="1"/>
          </p:nvSpPr>
          <p:spPr>
            <a:xfrm>
              <a:off x="12757282" y="786994"/>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op het pictogram om een nieuwe grafiek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73" name="Ovaal 72">
              <a:extLst>
                <a:ext uri="{FF2B5EF4-FFF2-40B4-BE49-F238E27FC236}">
                  <a16:creationId xmlns:a16="http://schemas.microsoft.com/office/drawing/2014/main" xmlns="" id="{0DF4EF8D-D002-42BA-91F6-03F5EC3C33D3}"/>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74" name="Rechthoek 73">
              <a:extLst>
                <a:ext uri="{FF2B5EF4-FFF2-40B4-BE49-F238E27FC236}">
                  <a16:creationId xmlns:a16="http://schemas.microsoft.com/office/drawing/2014/main" xmlns="" id="{F6A751A0-A669-4E57-9503-98AE12602775}"/>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75" name="Groep 74">
              <a:extLst>
                <a:ext uri="{FF2B5EF4-FFF2-40B4-BE49-F238E27FC236}">
                  <a16:creationId xmlns:a16="http://schemas.microsoft.com/office/drawing/2014/main" xmlns="" id="{51B4AF94-83E8-42AA-B36B-12583CF6F5CD}"/>
                </a:ext>
              </a:extLst>
            </p:cNvPr>
            <p:cNvGrpSpPr/>
            <p:nvPr userDrawn="1"/>
          </p:nvGrpSpPr>
          <p:grpSpPr>
            <a:xfrm>
              <a:off x="12757282" y="2184550"/>
              <a:ext cx="825500" cy="209550"/>
              <a:chOff x="13504624" y="2482850"/>
              <a:chExt cx="825500" cy="209550"/>
            </a:xfrm>
          </p:grpSpPr>
          <p:sp>
            <p:nvSpPr>
              <p:cNvPr id="87" name="Rechthoek 86">
                <a:extLst>
                  <a:ext uri="{FF2B5EF4-FFF2-40B4-BE49-F238E27FC236}">
                    <a16:creationId xmlns:a16="http://schemas.microsoft.com/office/drawing/2014/main" xmlns="" id="{A43CBEB6-8F44-46DB-9681-F49BF0944DF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88" name="Rechte verbindingslijn 87">
                <a:extLst>
                  <a:ext uri="{FF2B5EF4-FFF2-40B4-BE49-F238E27FC236}">
                    <a16:creationId xmlns:a16="http://schemas.microsoft.com/office/drawing/2014/main" xmlns="" id="{C0702DEF-491A-4807-B78B-F8A434053F3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89" name="Gelijkbenige driehoek 88">
                <a:extLst>
                  <a:ext uri="{FF2B5EF4-FFF2-40B4-BE49-F238E27FC236}">
                    <a16:creationId xmlns:a16="http://schemas.microsoft.com/office/drawing/2014/main" xmlns="" id="{85EA57E3-12FA-4FE3-8337-3ED9B81D744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76" name="Rechte verbindingslijn 75">
              <a:extLst>
                <a:ext uri="{FF2B5EF4-FFF2-40B4-BE49-F238E27FC236}">
                  <a16:creationId xmlns:a16="http://schemas.microsoft.com/office/drawing/2014/main" xmlns="" id="{9C561FE8-70F7-4066-ACBC-D7B71D08AC60}"/>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80" name="Groep 79">
              <a:extLst>
                <a:ext uri="{FF2B5EF4-FFF2-40B4-BE49-F238E27FC236}">
                  <a16:creationId xmlns:a16="http://schemas.microsoft.com/office/drawing/2014/main" xmlns="" id="{FE29210A-C257-4451-AA06-1DB683689740}"/>
                </a:ext>
              </a:extLst>
            </p:cNvPr>
            <p:cNvGrpSpPr/>
            <p:nvPr userDrawn="1"/>
          </p:nvGrpSpPr>
          <p:grpSpPr>
            <a:xfrm>
              <a:off x="12751697" y="1147804"/>
              <a:ext cx="289372" cy="314992"/>
              <a:chOff x="7322769" y="-310267"/>
              <a:chExt cx="289372" cy="314992"/>
            </a:xfrm>
          </p:grpSpPr>
          <p:sp>
            <p:nvSpPr>
              <p:cNvPr id="84" name="Rechthoek 83">
                <a:extLst>
                  <a:ext uri="{FF2B5EF4-FFF2-40B4-BE49-F238E27FC236}">
                    <a16:creationId xmlns:a16="http://schemas.microsoft.com/office/drawing/2014/main" xmlns="" id="{63E989E0-2E54-4E21-A8C9-45EDAE5C869B}"/>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5" name="Rechthoek 84">
                <a:extLst>
                  <a:ext uri="{FF2B5EF4-FFF2-40B4-BE49-F238E27FC236}">
                    <a16:creationId xmlns:a16="http://schemas.microsoft.com/office/drawing/2014/main" xmlns="" id="{164714D4-5AE0-40D9-A00B-404B65C847E6}"/>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6" name="Rechthoek 85">
                <a:extLst>
                  <a:ext uri="{FF2B5EF4-FFF2-40B4-BE49-F238E27FC236}">
                    <a16:creationId xmlns:a16="http://schemas.microsoft.com/office/drawing/2014/main" xmlns="" id="{BCC2634B-8A25-4D7D-B50B-7475D47B4691}"/>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172" name="Ovaal 171">
              <a:extLst>
                <a:ext uri="{FF2B5EF4-FFF2-40B4-BE49-F238E27FC236}">
                  <a16:creationId xmlns:a16="http://schemas.microsoft.com/office/drawing/2014/main" xmlns="" id="{55B482C1-4EA7-48A2-BC41-98E669CCBD7B}"/>
                </a:ext>
              </a:extLst>
            </p:cNvPr>
            <p:cNvSpPr/>
            <p:nvPr userDrawn="1"/>
          </p:nvSpPr>
          <p:spPr>
            <a:xfrm>
              <a:off x="12391601" y="259515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3" name="Rechthoek 172">
              <a:extLst>
                <a:ext uri="{FF2B5EF4-FFF2-40B4-BE49-F238E27FC236}">
                  <a16:creationId xmlns:a16="http://schemas.microsoft.com/office/drawing/2014/main" xmlns="" id="{3D1CB213-4ECB-4D9E-AC73-871E5F011ADB}"/>
                </a:ext>
              </a:extLst>
            </p:cNvPr>
            <p:cNvSpPr/>
            <p:nvPr userDrawn="1"/>
          </p:nvSpPr>
          <p:spPr>
            <a:xfrm>
              <a:off x="12757282" y="2610460"/>
              <a:ext cx="2817995" cy="13023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Als de grafiek geplaatst is, is het mogelijk om alle kleuren naar keuze aan te passen. Klik hiervoor eerst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 grafiek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daarna op het deel van de grafiek dat je aangepast wilt zien. Als dit geselecteerd is komt er boven in PowerPoint een kopje omhoog met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grafieken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Kies hier het kopje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indeling</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In dit kopje kun je bij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vormopvulling</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kleur aanpassen.</a:t>
              </a:r>
            </a:p>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Dit geldt het zelfde voor het aanpassen van de kleur voor de tekst.</a:t>
              </a:r>
            </a:p>
          </p:txBody>
        </p:sp>
        <p:cxnSp>
          <p:nvCxnSpPr>
            <p:cNvPr id="174" name="Rechte verbindingslijn 173">
              <a:extLst>
                <a:ext uri="{FF2B5EF4-FFF2-40B4-BE49-F238E27FC236}">
                  <a16:creationId xmlns:a16="http://schemas.microsoft.com/office/drawing/2014/main" xmlns="" id="{1E91509C-19C8-4982-AD26-0A51C9D4BECD}"/>
                </a:ext>
              </a:extLst>
            </p:cNvPr>
            <p:cNvCxnSpPr>
              <a:cxnSpLocks/>
            </p:cNvCxnSpPr>
            <p:nvPr userDrawn="1"/>
          </p:nvCxnSpPr>
          <p:spPr>
            <a:xfrm>
              <a:off x="12397261" y="4548099"/>
              <a:ext cx="3178017" cy="0"/>
            </a:xfrm>
            <a:prstGeom prst="line">
              <a:avLst/>
            </a:prstGeom>
            <a:noFill/>
            <a:ln w="3175" cap="flat" cmpd="sng" algn="ctr">
              <a:solidFill>
                <a:schemeClr val="accent1"/>
              </a:solidFill>
              <a:prstDash val="solid"/>
            </a:ln>
            <a:effectLst/>
          </p:spPr>
        </p:cxnSp>
      </p:grpSp>
      <p:sp>
        <p:nvSpPr>
          <p:cNvPr id="5" name="Slidenaam"/>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Grafiek 2/3 - Tekst 1/3</a:t>
            </a:r>
          </a:p>
        </p:txBody>
      </p:sp>
      <p:sp>
        <p:nvSpPr>
          <p:cNvPr id="38" name="Hoekje">
            <a:extLst>
              <a:ext uri="{FF2B5EF4-FFF2-40B4-BE49-F238E27FC236}">
                <a16:creationId xmlns:a16="http://schemas.microsoft.com/office/drawing/2014/main" xmlns="" id="{FA0DAD5F-177D-4402-A0A1-43FD6E2842D4}"/>
              </a:ext>
            </a:extLst>
          </p:cNvPr>
          <p:cNvSpPr/>
          <p:nvPr userDrawn="1"/>
        </p:nvSpPr>
        <p:spPr>
          <a:xfrm>
            <a:off x="-86" y="1133522"/>
            <a:ext cx="203445" cy="754989"/>
          </a:xfrm>
          <a:custGeom>
            <a:avLst/>
            <a:gdLst>
              <a:gd name="connsiteX0" fmla="*/ 0 w 203445"/>
              <a:gd name="connsiteY0" fmla="*/ 0 h 754989"/>
              <a:gd name="connsiteX1" fmla="*/ 203445 w 203445"/>
              <a:gd name="connsiteY1" fmla="*/ 374636 h 754989"/>
              <a:gd name="connsiteX2" fmla="*/ 0 w 203445"/>
              <a:gd name="connsiteY2" fmla="*/ 754989 h 754989"/>
              <a:gd name="connsiteX3" fmla="*/ 0 w 203445"/>
              <a:gd name="connsiteY3" fmla="*/ 0 h 754989"/>
            </a:gdLst>
            <a:ahLst/>
            <a:cxnLst>
              <a:cxn ang="0">
                <a:pos x="connsiteX0" y="connsiteY0"/>
              </a:cxn>
              <a:cxn ang="0">
                <a:pos x="connsiteX1" y="connsiteY1"/>
              </a:cxn>
              <a:cxn ang="0">
                <a:pos x="connsiteX2" y="connsiteY2"/>
              </a:cxn>
              <a:cxn ang="0">
                <a:pos x="connsiteX3" y="connsiteY3"/>
              </a:cxn>
            </a:cxnLst>
            <a:rect l="l" t="t" r="r" b="b"/>
            <a:pathLst>
              <a:path w="203445" h="754989">
                <a:moveTo>
                  <a:pt x="0" y="0"/>
                </a:moveTo>
                <a:lnTo>
                  <a:pt x="203445" y="374636"/>
                </a:lnTo>
                <a:lnTo>
                  <a:pt x="0" y="7549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Grafiek">
            <a:extLst>
              <a:ext uri="{FF2B5EF4-FFF2-40B4-BE49-F238E27FC236}">
                <a16:creationId xmlns:a16="http://schemas.microsoft.com/office/drawing/2014/main" xmlns="" id="{0C8BD89B-A518-4027-8753-9792F4AFD04B}"/>
              </a:ext>
            </a:extLst>
          </p:cNvPr>
          <p:cNvSpPr>
            <a:spLocks noGrp="1"/>
          </p:cNvSpPr>
          <p:nvPr>
            <p:ph type="chart" sz="quarter" idx="17" hasCustomPrompt="1"/>
          </p:nvPr>
        </p:nvSpPr>
        <p:spPr>
          <a:xfrm>
            <a:off x="596900" y="1201738"/>
            <a:ext cx="6791325" cy="5054600"/>
          </a:xfrm>
        </p:spPr>
        <p:txBody>
          <a:bodyPr bIns="720000" anchor="ctr" anchorCtr="0"/>
          <a:lstStyle>
            <a:lvl1pPr marL="0" indent="0" algn="ctr">
              <a:buNone/>
              <a:defRPr>
                <a:solidFill>
                  <a:schemeClr val="tx1"/>
                </a:solidFill>
              </a:defRPr>
            </a:lvl1pPr>
          </a:lstStyle>
          <a:p>
            <a:r>
              <a:rPr lang="nl-NL" dirty="0"/>
              <a:t>Plaats hier een grafiek</a:t>
            </a:r>
          </a:p>
        </p:txBody>
      </p:sp>
      <p:sp>
        <p:nvSpPr>
          <p:cNvPr id="43" name="Titel">
            <a:extLst>
              <a:ext uri="{FF2B5EF4-FFF2-40B4-BE49-F238E27FC236}">
                <a16:creationId xmlns:a16="http://schemas.microsoft.com/office/drawing/2014/main" xmlns="" id="{76CE1505-9333-444A-8A10-6884ACF142FF}"/>
              </a:ext>
            </a:extLst>
          </p:cNvPr>
          <p:cNvSpPr>
            <a:spLocks noGrp="1"/>
          </p:cNvSpPr>
          <p:nvPr>
            <p:ph type="body" sz="quarter" idx="14" hasCustomPrompt="1"/>
          </p:nvPr>
        </p:nvSpPr>
        <p:spPr>
          <a:xfrm>
            <a:off x="8583669" y="1232330"/>
            <a:ext cx="2999982" cy="555625"/>
          </a:xfrm>
        </p:spPr>
        <p:txBody>
          <a:bodyPr anchor="ctr" anchorCtr="0"/>
          <a:lstStyle>
            <a:lvl1pPr marL="0" indent="0">
              <a:buNone/>
              <a:defRPr sz="3300" spc="0" baseline="0">
                <a:solidFill>
                  <a:schemeClr val="bg1"/>
                </a:solidFill>
                <a:latin typeface="+mj-lt"/>
              </a:defRPr>
            </a:lvl1pPr>
          </a:lstStyle>
          <a:p>
            <a:pPr lvl="0"/>
            <a:r>
              <a:rPr lang="nl-NL" dirty="0"/>
              <a:t>Titel</a:t>
            </a:r>
          </a:p>
        </p:txBody>
      </p:sp>
      <p:sp>
        <p:nvSpPr>
          <p:cNvPr id="176" name="Tekst">
            <a:extLst>
              <a:ext uri="{FF2B5EF4-FFF2-40B4-BE49-F238E27FC236}">
                <a16:creationId xmlns:a16="http://schemas.microsoft.com/office/drawing/2014/main" xmlns="" id="{70095133-3DE5-4CD3-BAA8-F7BA57FC89CD}"/>
              </a:ext>
            </a:extLst>
          </p:cNvPr>
          <p:cNvSpPr>
            <a:spLocks noGrp="1"/>
          </p:cNvSpPr>
          <p:nvPr>
            <p:ph type="body" sz="quarter" idx="16" hasCustomPrompt="1"/>
          </p:nvPr>
        </p:nvSpPr>
        <p:spPr>
          <a:xfrm>
            <a:off x="8583668" y="2067560"/>
            <a:ext cx="2998800" cy="4188829"/>
          </a:xfrm>
        </p:spPr>
        <p:txBody>
          <a:bodyPr/>
          <a:lstStyle>
            <a:lvl1pPr marL="0" indent="0">
              <a:lnSpc>
                <a:spcPct val="85000"/>
              </a:lnSpc>
              <a:buFontTx/>
              <a:buNone/>
              <a:defRPr sz="1900" b="0" baseline="0">
                <a:solidFill>
                  <a:schemeClr val="bg1"/>
                </a:solidFill>
              </a:defRPr>
            </a:lvl1pPr>
            <a:lvl2pPr>
              <a:lnSpc>
                <a:spcPct val="85000"/>
              </a:lnSpc>
              <a:buClr>
                <a:schemeClr val="bg1"/>
              </a:buClr>
              <a:defRPr>
                <a:solidFill>
                  <a:schemeClr val="bg1"/>
                </a:solidFill>
              </a:defRPr>
            </a:lvl2pPr>
            <a:lvl3pPr>
              <a:lnSpc>
                <a:spcPct val="85000"/>
              </a:lnSpc>
              <a:defRPr>
                <a:solidFill>
                  <a:schemeClr val="bg1"/>
                </a:solidFill>
              </a:defRPr>
            </a:lvl3pPr>
            <a:lvl4pPr>
              <a:lnSpc>
                <a:spcPct val="85000"/>
              </a:lnSpc>
              <a:defRPr>
                <a:solidFill>
                  <a:schemeClr val="bg1"/>
                </a:solidFill>
              </a:defRPr>
            </a:lvl4pPr>
            <a:lvl5pPr>
              <a:lnSpc>
                <a:spcPct val="85000"/>
              </a:lnSpc>
              <a:buClr>
                <a:schemeClr val="bg1"/>
              </a:buClr>
              <a:defRPr>
                <a:solidFill>
                  <a:schemeClr val="bg1"/>
                </a:solidFill>
              </a:defRPr>
            </a:lvl5pPr>
            <a:lvl6pPr>
              <a:lnSpc>
                <a:spcPct val="85000"/>
              </a:lnSpc>
              <a:defRPr>
                <a:solidFill>
                  <a:schemeClr val="bg1"/>
                </a:solidFill>
              </a:defRPr>
            </a:lvl6pPr>
            <a:lvl7pPr>
              <a:lnSpc>
                <a:spcPct val="85000"/>
              </a:lnSpc>
              <a:defRPr>
                <a:solidFill>
                  <a:schemeClr val="bg1"/>
                </a:solidFill>
              </a:defRPr>
            </a:lvl7pPr>
            <a:lvl8pPr>
              <a:lnSpc>
                <a:spcPct val="85000"/>
              </a:lnSpc>
              <a:defRPr>
                <a:solidFill>
                  <a:schemeClr val="bg1"/>
                </a:solidFill>
              </a:defRPr>
            </a:lvl8pPr>
            <a:lvl9pPr>
              <a:lnSpc>
                <a:spcPct val="85000"/>
              </a:lnSpc>
              <a:defRPr>
                <a:solidFill>
                  <a:schemeClr val="bg1"/>
                </a:solidFill>
              </a:defRPr>
            </a:lvl9pPr>
          </a:lstStyle>
          <a:p>
            <a:pPr lvl="7"/>
            <a:r>
              <a:rPr lang="nl-NL" dirty="0"/>
              <a:t>Plaats hier de tekst</a:t>
            </a:r>
          </a:p>
        </p:txBody>
      </p:sp>
    </p:spTree>
    <p:extLst>
      <p:ext uri="{BB962C8B-B14F-4D97-AF65-F5344CB8AC3E}">
        <p14:creationId xmlns:p14="http://schemas.microsoft.com/office/powerpoint/2010/main" val="234057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1000"/>
                                        <p:tgtEl>
                                          <p:spTgt spid="43">
                                            <p:txEl>
                                              <p:pRg st="0" end="0"/>
                                            </p:txEl>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6">
                                            <p:txEl>
                                              <p:pRg st="0" end="0"/>
                                            </p:txEl>
                                          </p:spTgt>
                                        </p:tgtEl>
                                        <p:attrNameLst>
                                          <p:attrName>style.visibility</p:attrName>
                                        </p:attrNameLst>
                                      </p:cBhvr>
                                      <p:to>
                                        <p:strVal val="visible"/>
                                      </p:to>
                                    </p:set>
                                    <p:animEffect transition="in" filter="fade">
                                      <p:cBhvr>
                                        <p:cTn id="13" dur="1000"/>
                                        <p:tgtEl>
                                          <p:spTgt spid="1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1000"/>
                        <p:tgtEl>
                          <p:spTgt spid="43"/>
                        </p:tgtEl>
                      </p:cBhvr>
                    </p:animEffect>
                  </p:childTnLst>
                </p:cTn>
              </p:par>
            </p:tnLst>
          </p:tmpl>
        </p:tmplLst>
      </p:bldP>
      <p:bldP spid="176" grpId="0" build="p">
        <p:tmplLst>
          <p:tmpl lvl="1">
            <p:tnLst>
              <p:par>
                <p:cTn presetID="10" presetClass="entr" presetSubtype="0" fill="hold" nodeType="withEffect">
                  <p:stCondLst>
                    <p:cond delay="0"/>
                  </p:stCondLst>
                  <p:childTnLst>
                    <p:set>
                      <p:cBhvr>
                        <p:cTn dur="1" fill="hold">
                          <p:stCondLst>
                            <p:cond delay="0"/>
                          </p:stCondLst>
                        </p:cTn>
                        <p:tgtEl>
                          <p:spTgt spid="176"/>
                        </p:tgtEl>
                        <p:attrNameLst>
                          <p:attrName>style.visibility</p:attrName>
                        </p:attrNameLst>
                      </p:cBhvr>
                      <p:to>
                        <p:strVal val="visible"/>
                      </p:to>
                    </p:set>
                    <p:animEffect transition="in" filter="fade">
                      <p:cBhvr>
                        <p:cTn dur="1000"/>
                        <p:tgtEl>
                          <p:spTgt spid="17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76"/>
                        </p:tgtEl>
                        <p:attrNameLst>
                          <p:attrName>style.visibility</p:attrName>
                        </p:attrNameLst>
                      </p:cBhvr>
                      <p:to>
                        <p:strVal val="visible"/>
                      </p:to>
                    </p:set>
                    <p:animEffect transition="in" filter="fade">
                      <p:cBhvr>
                        <p:cTn dur="1000"/>
                        <p:tgtEl>
                          <p:spTgt spid="17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76"/>
                        </p:tgtEl>
                        <p:attrNameLst>
                          <p:attrName>style.visibility</p:attrName>
                        </p:attrNameLst>
                      </p:cBhvr>
                      <p:to>
                        <p:strVal val="visible"/>
                      </p:to>
                    </p:set>
                    <p:animEffect transition="in" filter="fade">
                      <p:cBhvr>
                        <p:cTn dur="1000"/>
                        <p:tgtEl>
                          <p:spTgt spid="176"/>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76"/>
                        </p:tgtEl>
                        <p:attrNameLst>
                          <p:attrName>style.visibility</p:attrName>
                        </p:attrNameLst>
                      </p:cBhvr>
                      <p:to>
                        <p:strVal val="visible"/>
                      </p:to>
                    </p:set>
                    <p:animEffect transition="in" filter="fade">
                      <p:cBhvr>
                        <p:cTn dur="1000"/>
                        <p:tgtEl>
                          <p:spTgt spid="176"/>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76"/>
                        </p:tgtEl>
                        <p:attrNameLst>
                          <p:attrName>style.visibility</p:attrName>
                        </p:attrNameLst>
                      </p:cBhvr>
                      <p:to>
                        <p:strVal val="visible"/>
                      </p:to>
                    </p:set>
                    <p:animEffect transition="in" filter="fade">
                      <p:cBhvr>
                        <p:cTn dur="1000"/>
                        <p:tgtEl>
                          <p:spTgt spid="176"/>
                        </p:tgtEl>
                      </p:cBhvr>
                    </p:animEffect>
                  </p:childTnLst>
                </p:cTn>
              </p:par>
            </p:tnLst>
          </p:tmpl>
          <p:tmpl lvl="6">
            <p:tnLst>
              <p:par>
                <p:cTn presetID="10" presetClass="entr" presetSubtype="0" fill="hold" nodeType="withEffect">
                  <p:stCondLst>
                    <p:cond delay="0"/>
                  </p:stCondLst>
                  <p:childTnLst>
                    <p:set>
                      <p:cBhvr>
                        <p:cTn dur="1" fill="hold">
                          <p:stCondLst>
                            <p:cond delay="0"/>
                          </p:stCondLst>
                        </p:cTn>
                        <p:tgtEl>
                          <p:spTgt spid="176"/>
                        </p:tgtEl>
                        <p:attrNameLst>
                          <p:attrName>style.visibility</p:attrName>
                        </p:attrNameLst>
                      </p:cBhvr>
                      <p:to>
                        <p:strVal val="visible"/>
                      </p:to>
                    </p:set>
                    <p:animEffect transition="in" filter="fade">
                      <p:cBhvr>
                        <p:cTn dur="1000"/>
                        <p:tgtEl>
                          <p:spTgt spid="176"/>
                        </p:tgtEl>
                      </p:cBhvr>
                    </p:animEffect>
                  </p:childTnLst>
                </p:cTn>
              </p:par>
            </p:tnLst>
          </p:tmpl>
          <p:tmpl lvl="7">
            <p:tnLst>
              <p:par>
                <p:cTn presetID="10" presetClass="entr" presetSubtype="0" fill="hold" nodeType="withEffect">
                  <p:stCondLst>
                    <p:cond delay="0"/>
                  </p:stCondLst>
                  <p:childTnLst>
                    <p:set>
                      <p:cBhvr>
                        <p:cTn dur="1" fill="hold">
                          <p:stCondLst>
                            <p:cond delay="0"/>
                          </p:stCondLst>
                        </p:cTn>
                        <p:tgtEl>
                          <p:spTgt spid="176"/>
                        </p:tgtEl>
                        <p:attrNameLst>
                          <p:attrName>style.visibility</p:attrName>
                        </p:attrNameLst>
                      </p:cBhvr>
                      <p:to>
                        <p:strVal val="visible"/>
                      </p:to>
                    </p:set>
                    <p:animEffect transition="in" filter="fade">
                      <p:cBhvr>
                        <p:cTn dur="1000"/>
                        <p:tgtEl>
                          <p:spTgt spid="176"/>
                        </p:tgtEl>
                      </p:cBhvr>
                    </p:animEffect>
                  </p:childTnLst>
                </p:cTn>
              </p:par>
            </p:tnLst>
          </p:tmpl>
          <p:tmpl lvl="8">
            <p:tnLst>
              <p:par>
                <p:cTn presetID="10" presetClass="entr" presetSubtype="0" fill="hold" nodeType="withEffect">
                  <p:stCondLst>
                    <p:cond delay="0"/>
                  </p:stCondLst>
                  <p:childTnLst>
                    <p:set>
                      <p:cBhvr>
                        <p:cTn dur="1" fill="hold">
                          <p:stCondLst>
                            <p:cond delay="0"/>
                          </p:stCondLst>
                        </p:cTn>
                        <p:tgtEl>
                          <p:spTgt spid="176"/>
                        </p:tgtEl>
                        <p:attrNameLst>
                          <p:attrName>style.visibility</p:attrName>
                        </p:attrNameLst>
                      </p:cBhvr>
                      <p:to>
                        <p:strVal val="visible"/>
                      </p:to>
                    </p:set>
                    <p:animEffect transition="in" filter="fade">
                      <p:cBhvr>
                        <p:cTn dur="1000"/>
                        <p:tgtEl>
                          <p:spTgt spid="176"/>
                        </p:tgtEl>
                      </p:cBhvr>
                    </p:animEffect>
                  </p:childTnLst>
                </p:cTn>
              </p:par>
            </p:tnLst>
          </p:tmpl>
          <p:tmpl lvl="9">
            <p:tnLst>
              <p:par>
                <p:cTn presetID="10" presetClass="entr" presetSubtype="0" fill="hold" nodeType="withEffect">
                  <p:stCondLst>
                    <p:cond delay="0"/>
                  </p:stCondLst>
                  <p:childTnLst>
                    <p:set>
                      <p:cBhvr>
                        <p:cTn dur="1" fill="hold">
                          <p:stCondLst>
                            <p:cond delay="0"/>
                          </p:stCondLst>
                        </p:cTn>
                        <p:tgtEl>
                          <p:spTgt spid="176"/>
                        </p:tgtEl>
                        <p:attrNameLst>
                          <p:attrName>style.visibility</p:attrName>
                        </p:attrNameLst>
                      </p:cBhvr>
                      <p:to>
                        <p:strVal val="visible"/>
                      </p:to>
                    </p:set>
                    <p:animEffect transition="in" filter="fade">
                      <p:cBhvr>
                        <p:cTn dur="1000"/>
                        <p:tgtEl>
                          <p:spTgt spid="176"/>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fiek 2/3 - Tekst 1/3 (max. 4 stuks)">
    <p:spTree>
      <p:nvGrpSpPr>
        <p:cNvPr id="1" name=""/>
        <p:cNvGrpSpPr/>
        <p:nvPr/>
      </p:nvGrpSpPr>
      <p:grpSpPr>
        <a:xfrm>
          <a:off x="0" y="0"/>
          <a:ext cx="0" cy="0"/>
          <a:chOff x="0" y="0"/>
          <a:chExt cx="0" cy="0"/>
        </a:xfrm>
      </p:grpSpPr>
      <p:grpSp>
        <p:nvGrpSpPr>
          <p:cNvPr id="26" name="Instructie">
            <a:extLst>
              <a:ext uri="{FF2B5EF4-FFF2-40B4-BE49-F238E27FC236}">
                <a16:creationId xmlns:a16="http://schemas.microsoft.com/office/drawing/2014/main" xmlns="" id="{02C0952F-3C78-48E1-A74C-4F687BDA0DDC}"/>
              </a:ext>
            </a:extLst>
          </p:cNvPr>
          <p:cNvGrpSpPr/>
          <p:nvPr userDrawn="1"/>
        </p:nvGrpSpPr>
        <p:grpSpPr>
          <a:xfrm>
            <a:off x="-3426125" y="4327164"/>
            <a:ext cx="3183677" cy="1636565"/>
            <a:chOff x="12389714" y="4327164"/>
            <a:chExt cx="3183677" cy="1636565"/>
          </a:xfrm>
        </p:grpSpPr>
        <p:cxnSp>
          <p:nvCxnSpPr>
            <p:cNvPr id="28" name="Rechte verbindingslijn 27">
              <a:extLst>
                <a:ext uri="{FF2B5EF4-FFF2-40B4-BE49-F238E27FC236}">
                  <a16:creationId xmlns:a16="http://schemas.microsoft.com/office/drawing/2014/main" xmlns="" id="{20068468-65FD-43B7-9760-0091168B5BAA}"/>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9" name="Rechthoek 28">
              <a:extLst>
                <a:ext uri="{FF2B5EF4-FFF2-40B4-BE49-F238E27FC236}">
                  <a16:creationId xmlns:a16="http://schemas.microsoft.com/office/drawing/2014/main" xmlns="" id="{E4A1F0EF-BC21-4956-AE89-5A1ADAC02553}"/>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Data van de Grafiek Bewerken</a:t>
              </a:r>
            </a:p>
          </p:txBody>
        </p:sp>
        <p:sp>
          <p:nvSpPr>
            <p:cNvPr id="30" name="Ovaal 29">
              <a:extLst>
                <a:ext uri="{FF2B5EF4-FFF2-40B4-BE49-F238E27FC236}">
                  <a16:creationId xmlns:a16="http://schemas.microsoft.com/office/drawing/2014/main" xmlns="" id="{80910585-8172-45AA-9055-C935CFD5FEE4}"/>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1" name="Rechte verbindingslijn 30">
              <a:extLst>
                <a:ext uri="{FF2B5EF4-FFF2-40B4-BE49-F238E27FC236}">
                  <a16:creationId xmlns:a16="http://schemas.microsoft.com/office/drawing/2014/main" xmlns="" id="{D55AE26B-B1A2-47B8-B579-692B926D3641}"/>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32" name="Rechthoek 31">
              <a:extLst>
                <a:ext uri="{FF2B5EF4-FFF2-40B4-BE49-F238E27FC236}">
                  <a16:creationId xmlns:a16="http://schemas.microsoft.com/office/drawing/2014/main" xmlns="" id="{307B44C3-09AE-4EEA-85BA-937CB678387C}"/>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dirty="0">
                  <a:solidFill>
                    <a:schemeClr val="tx1"/>
                  </a:solidFill>
                  <a:latin typeface="+mn-lt"/>
                  <a:cs typeface="Segoe UI Light" panose="020B0502040204020203" pitchFamily="34" charset="0"/>
                </a:rPr>
                <a:t>Selecteer de grafiek, klik met de rechter muisknop en kies </a:t>
              </a:r>
              <a:r>
                <a:rPr lang="nl-NL" sz="1100" b="1" kern="0" noProof="0" dirty="0">
                  <a:solidFill>
                    <a:schemeClr val="tx1"/>
                  </a:solidFill>
                  <a:latin typeface="+mn-lt"/>
                  <a:cs typeface="Segoe UI Light" panose="020B0502040204020203" pitchFamily="34" charset="0"/>
                </a:rPr>
                <a:t>‘Gegevens bewerken’</a:t>
              </a:r>
            </a:p>
          </p:txBody>
        </p:sp>
        <p:grpSp>
          <p:nvGrpSpPr>
            <p:cNvPr id="33" name="Groep 32">
              <a:extLst>
                <a:ext uri="{FF2B5EF4-FFF2-40B4-BE49-F238E27FC236}">
                  <a16:creationId xmlns:a16="http://schemas.microsoft.com/office/drawing/2014/main" xmlns="" id="{B9D06E33-33A1-4631-9509-6F0529C619C0}"/>
                </a:ext>
              </a:extLst>
            </p:cNvPr>
            <p:cNvGrpSpPr/>
            <p:nvPr userDrawn="1"/>
          </p:nvGrpSpPr>
          <p:grpSpPr>
            <a:xfrm>
              <a:off x="12755394" y="5222855"/>
              <a:ext cx="1714530" cy="639425"/>
              <a:chOff x="12757283" y="4365594"/>
              <a:chExt cx="1714530" cy="639425"/>
            </a:xfrm>
          </p:grpSpPr>
          <p:sp>
            <p:nvSpPr>
              <p:cNvPr id="34" name="Rechthoek 33">
                <a:extLst>
                  <a:ext uri="{FF2B5EF4-FFF2-40B4-BE49-F238E27FC236}">
                    <a16:creationId xmlns:a16="http://schemas.microsoft.com/office/drawing/2014/main" xmlns="" id="{E8D008F4-5E70-4868-9823-063BFB6F378A}"/>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35" name="Rechthoek 34">
                <a:extLst>
                  <a:ext uri="{FF2B5EF4-FFF2-40B4-BE49-F238E27FC236}">
                    <a16:creationId xmlns:a16="http://schemas.microsoft.com/office/drawing/2014/main" xmlns="" id="{C4994E10-0D53-4F55-9CEE-8614BF293408}"/>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6" name="Tekstvak 35">
                <a:extLst>
                  <a:ext uri="{FF2B5EF4-FFF2-40B4-BE49-F238E27FC236}">
                    <a16:creationId xmlns:a16="http://schemas.microsoft.com/office/drawing/2014/main" xmlns="" id="{A90F3FEF-737F-4B24-8D73-C8E362ADCA89}"/>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Grafiektype wijzigen</a:t>
                </a:r>
              </a:p>
            </p:txBody>
          </p:sp>
          <p:sp>
            <p:nvSpPr>
              <p:cNvPr id="37" name="Tekstvak 36">
                <a:extLst>
                  <a:ext uri="{FF2B5EF4-FFF2-40B4-BE49-F238E27FC236}">
                    <a16:creationId xmlns:a16="http://schemas.microsoft.com/office/drawing/2014/main" xmlns="" id="{6E0ED32A-8C32-4FE7-8386-487EC595D53D}"/>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Gegevens bewerken</a:t>
                </a:r>
              </a:p>
            </p:txBody>
          </p:sp>
          <p:pic>
            <p:nvPicPr>
              <p:cNvPr id="39" name="Picture 3">
                <a:extLst>
                  <a:ext uri="{FF2B5EF4-FFF2-40B4-BE49-F238E27FC236}">
                    <a16:creationId xmlns:a16="http://schemas.microsoft.com/office/drawing/2014/main" xmlns="" id="{8C35F07C-3EA4-4FC2-9A6A-C5CDC8F2AAC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4" name="Groep 43">
                <a:extLst>
                  <a:ext uri="{FF2B5EF4-FFF2-40B4-BE49-F238E27FC236}">
                    <a16:creationId xmlns:a16="http://schemas.microsoft.com/office/drawing/2014/main" xmlns="" id="{F49B4E56-0785-40AC-B159-1B2592EE01A5}"/>
                  </a:ext>
                </a:extLst>
              </p:cNvPr>
              <p:cNvGrpSpPr/>
              <p:nvPr userDrawn="1"/>
            </p:nvGrpSpPr>
            <p:grpSpPr>
              <a:xfrm>
                <a:off x="12831198" y="4432250"/>
                <a:ext cx="139861" cy="152244"/>
                <a:chOff x="12574450" y="6053892"/>
                <a:chExt cx="169232" cy="184215"/>
              </a:xfrm>
            </p:grpSpPr>
            <p:sp>
              <p:nvSpPr>
                <p:cNvPr id="67" name="Rechthoek 66">
                  <a:extLst>
                    <a:ext uri="{FF2B5EF4-FFF2-40B4-BE49-F238E27FC236}">
                      <a16:creationId xmlns:a16="http://schemas.microsoft.com/office/drawing/2014/main" xmlns="" id="{B5C25B98-6935-404A-B40C-E4F882A812FF}"/>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68" name="Rechthoek 67">
                  <a:extLst>
                    <a:ext uri="{FF2B5EF4-FFF2-40B4-BE49-F238E27FC236}">
                      <a16:creationId xmlns:a16="http://schemas.microsoft.com/office/drawing/2014/main" xmlns="" id="{BD2A08B5-E6F5-4071-ACB2-4566EC1EF20C}"/>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69" name="Rechthoek 68">
                  <a:extLst>
                    <a:ext uri="{FF2B5EF4-FFF2-40B4-BE49-F238E27FC236}">
                      <a16:creationId xmlns:a16="http://schemas.microsoft.com/office/drawing/2014/main" xmlns="" id="{F2080EB0-C3C1-4B4E-A185-98CA1D6AFD89}"/>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45" name="Groep 44">
                <a:extLst>
                  <a:ext uri="{FF2B5EF4-FFF2-40B4-BE49-F238E27FC236}">
                    <a16:creationId xmlns:a16="http://schemas.microsoft.com/office/drawing/2014/main" xmlns="" id="{71F8AE74-4C4D-44D4-8CC3-644EC8F570B4}"/>
                  </a:ext>
                </a:extLst>
              </p:cNvPr>
              <p:cNvGrpSpPr/>
              <p:nvPr userDrawn="1"/>
            </p:nvGrpSpPr>
            <p:grpSpPr>
              <a:xfrm>
                <a:off x="12831198" y="4748585"/>
                <a:ext cx="184916" cy="120210"/>
                <a:chOff x="8815516" y="1076284"/>
                <a:chExt cx="503174" cy="327105"/>
              </a:xfrm>
            </p:grpSpPr>
            <p:sp>
              <p:nvSpPr>
                <p:cNvPr id="46" name="Rechthoek 45">
                  <a:extLst>
                    <a:ext uri="{FF2B5EF4-FFF2-40B4-BE49-F238E27FC236}">
                      <a16:creationId xmlns:a16="http://schemas.microsoft.com/office/drawing/2014/main" xmlns="" id="{EE7EDAA9-A3BE-400E-90F8-A17BA5B7ABF8}"/>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47" name="Groep 46">
                  <a:extLst>
                    <a:ext uri="{FF2B5EF4-FFF2-40B4-BE49-F238E27FC236}">
                      <a16:creationId xmlns:a16="http://schemas.microsoft.com/office/drawing/2014/main" xmlns="" id="{A9C2E67D-1ABC-45B9-B017-CC6320F6D30D}"/>
                    </a:ext>
                  </a:extLst>
                </p:cNvPr>
                <p:cNvGrpSpPr/>
                <p:nvPr userDrawn="1"/>
              </p:nvGrpSpPr>
              <p:grpSpPr>
                <a:xfrm>
                  <a:off x="8815517" y="1076284"/>
                  <a:ext cx="503173" cy="327105"/>
                  <a:chOff x="1351248" y="-683635"/>
                  <a:chExt cx="503173" cy="327105"/>
                </a:xfrm>
              </p:grpSpPr>
              <p:grpSp>
                <p:nvGrpSpPr>
                  <p:cNvPr id="48" name="Groep 47">
                    <a:extLst>
                      <a:ext uri="{FF2B5EF4-FFF2-40B4-BE49-F238E27FC236}">
                        <a16:creationId xmlns:a16="http://schemas.microsoft.com/office/drawing/2014/main" xmlns="" id="{702CEC3C-1F4F-434D-B453-0E7A169CF9FF}"/>
                      </a:ext>
                    </a:extLst>
                  </p:cNvPr>
                  <p:cNvGrpSpPr/>
                  <p:nvPr userDrawn="1"/>
                </p:nvGrpSpPr>
                <p:grpSpPr>
                  <a:xfrm>
                    <a:off x="1351248" y="-683635"/>
                    <a:ext cx="375186" cy="293652"/>
                    <a:chOff x="1094874" y="-884923"/>
                    <a:chExt cx="884668" cy="692417"/>
                  </a:xfrm>
                </p:grpSpPr>
                <p:sp>
                  <p:nvSpPr>
                    <p:cNvPr id="53" name="Rechthoek 52">
                      <a:extLst>
                        <a:ext uri="{FF2B5EF4-FFF2-40B4-BE49-F238E27FC236}">
                          <a16:creationId xmlns:a16="http://schemas.microsoft.com/office/drawing/2014/main" xmlns="" id="{6D6EB09C-8078-4D1F-B0B5-BFB5ADA57F49}"/>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54" name="Groep 53">
                      <a:extLst>
                        <a:ext uri="{FF2B5EF4-FFF2-40B4-BE49-F238E27FC236}">
                          <a16:creationId xmlns:a16="http://schemas.microsoft.com/office/drawing/2014/main" xmlns="" id="{8555D329-72A6-4C53-ABA5-EF1CDD333102}"/>
                        </a:ext>
                      </a:extLst>
                    </p:cNvPr>
                    <p:cNvGrpSpPr/>
                    <p:nvPr userDrawn="1"/>
                  </p:nvGrpSpPr>
                  <p:grpSpPr>
                    <a:xfrm>
                      <a:off x="1094874" y="-878306"/>
                      <a:ext cx="867364" cy="685800"/>
                      <a:chOff x="1094874" y="-878306"/>
                      <a:chExt cx="867364" cy="613611"/>
                    </a:xfrm>
                  </p:grpSpPr>
                  <p:cxnSp>
                    <p:nvCxnSpPr>
                      <p:cNvPr id="60" name="Rechte verbindingslijn 59">
                        <a:extLst>
                          <a:ext uri="{FF2B5EF4-FFF2-40B4-BE49-F238E27FC236}">
                            <a16:creationId xmlns:a16="http://schemas.microsoft.com/office/drawing/2014/main" xmlns="" id="{D96F0E18-907A-4FEE-8470-563DAC0C4FA3}"/>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xmlns="" id="{C4C6D1F8-024A-4CA9-974F-DA866721102F}"/>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62" name="Groep 61">
                        <a:extLst>
                          <a:ext uri="{FF2B5EF4-FFF2-40B4-BE49-F238E27FC236}">
                            <a16:creationId xmlns:a16="http://schemas.microsoft.com/office/drawing/2014/main" xmlns="" id="{6353751E-0FC0-4192-9124-1E3EAF42A7DF}"/>
                          </a:ext>
                        </a:extLst>
                      </p:cNvPr>
                      <p:cNvGrpSpPr/>
                      <p:nvPr userDrawn="1"/>
                    </p:nvGrpSpPr>
                    <p:grpSpPr>
                      <a:xfrm>
                        <a:off x="1270535" y="-878306"/>
                        <a:ext cx="526983" cy="613611"/>
                        <a:chOff x="1270535" y="-745959"/>
                        <a:chExt cx="526983" cy="481264"/>
                      </a:xfrm>
                    </p:grpSpPr>
                    <p:cxnSp>
                      <p:nvCxnSpPr>
                        <p:cNvPr id="63" name="Rechte verbindingslijn 62">
                          <a:extLst>
                            <a:ext uri="{FF2B5EF4-FFF2-40B4-BE49-F238E27FC236}">
                              <a16:creationId xmlns:a16="http://schemas.microsoft.com/office/drawing/2014/main" xmlns="" id="{03318BF1-1C34-4B08-A6C4-3F1619B519D5}"/>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64" name="Rechte verbindingslijn 63">
                          <a:extLst>
                            <a:ext uri="{FF2B5EF4-FFF2-40B4-BE49-F238E27FC236}">
                              <a16:creationId xmlns:a16="http://schemas.microsoft.com/office/drawing/2014/main" xmlns="" id="{CC271617-23E1-4498-A322-3D322F65131D}"/>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xmlns="" id="{2A57ABD4-9084-4D70-B6B2-8E59339B030D}"/>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xmlns="" id="{1FAECA9D-5EF7-41BF-92A6-B1813F1AA16D}"/>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55" name="Rechte verbindingslijn 54">
                      <a:extLst>
                        <a:ext uri="{FF2B5EF4-FFF2-40B4-BE49-F238E27FC236}">
                          <a16:creationId xmlns:a16="http://schemas.microsoft.com/office/drawing/2014/main" xmlns="" id="{9CB18401-6189-40D2-B9DE-D46A8B1E08C9}"/>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56" name="Groep 55">
                      <a:extLst>
                        <a:ext uri="{FF2B5EF4-FFF2-40B4-BE49-F238E27FC236}">
                          <a16:creationId xmlns:a16="http://schemas.microsoft.com/office/drawing/2014/main" xmlns="" id="{94C906DB-B42B-4770-B7B6-4E953C37DBB7}"/>
                        </a:ext>
                      </a:extLst>
                    </p:cNvPr>
                    <p:cNvGrpSpPr/>
                    <p:nvPr userDrawn="1"/>
                  </p:nvGrpSpPr>
                  <p:grpSpPr>
                    <a:xfrm>
                      <a:off x="1094874" y="-607596"/>
                      <a:ext cx="878306" cy="276726"/>
                      <a:chOff x="1106905" y="-607596"/>
                      <a:chExt cx="878307" cy="276726"/>
                    </a:xfrm>
                  </p:grpSpPr>
                  <p:cxnSp>
                    <p:nvCxnSpPr>
                      <p:cNvPr id="57" name="Rechte verbindingslijn 56">
                        <a:extLst>
                          <a:ext uri="{FF2B5EF4-FFF2-40B4-BE49-F238E27FC236}">
                            <a16:creationId xmlns:a16="http://schemas.microsoft.com/office/drawing/2014/main" xmlns="" id="{CE7C952B-F3BD-459E-B59D-8ACC3A7FC2E5}"/>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xmlns="" id="{6D725AB9-AF62-496E-A851-01DE3489020D}"/>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xmlns="" id="{B8F98A1F-AA01-4E5E-B3C2-05A1DDF1D246}"/>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49" name="Groep 48">
                    <a:extLst>
                      <a:ext uri="{FF2B5EF4-FFF2-40B4-BE49-F238E27FC236}">
                        <a16:creationId xmlns:a16="http://schemas.microsoft.com/office/drawing/2014/main" xmlns="" id="{6E5F5F96-61F1-4582-8F02-7B9B1154C833}"/>
                      </a:ext>
                    </a:extLst>
                  </p:cNvPr>
                  <p:cNvGrpSpPr/>
                  <p:nvPr userDrawn="1"/>
                </p:nvGrpSpPr>
                <p:grpSpPr>
                  <a:xfrm rot="2700000">
                    <a:off x="1605871" y="-605080"/>
                    <a:ext cx="90079" cy="407021"/>
                    <a:chOff x="3130062" y="-817193"/>
                    <a:chExt cx="131884" cy="595920"/>
                  </a:xfrm>
                  <a:solidFill>
                    <a:srgbClr val="3399FF"/>
                  </a:solidFill>
                </p:grpSpPr>
                <p:sp>
                  <p:nvSpPr>
                    <p:cNvPr id="50" name="Rechthoek 49">
                      <a:extLst>
                        <a:ext uri="{FF2B5EF4-FFF2-40B4-BE49-F238E27FC236}">
                          <a16:creationId xmlns:a16="http://schemas.microsoft.com/office/drawing/2014/main" xmlns="" id="{767D354D-7BAB-4999-8ABA-92D2959A1EC1}"/>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1" name="Rechthoek: afgeronde bovenhoeken 50">
                      <a:extLst>
                        <a:ext uri="{FF2B5EF4-FFF2-40B4-BE49-F238E27FC236}">
                          <a16:creationId xmlns:a16="http://schemas.microsoft.com/office/drawing/2014/main" xmlns="" id="{6B11BB8A-89FA-4D35-B173-A39CD19E7FB2}"/>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2" name="Gelijkbenige driehoek 51">
                      <a:extLst>
                        <a:ext uri="{FF2B5EF4-FFF2-40B4-BE49-F238E27FC236}">
                          <a16:creationId xmlns:a16="http://schemas.microsoft.com/office/drawing/2014/main" xmlns="" id="{DDA7A606-BCD2-4B95-8F7D-9C5E8B234AC4}"/>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sp>
        <p:nvSpPr>
          <p:cNvPr id="19" name="Achtergrond kleur">
            <a:extLst>
              <a:ext uri="{FF2B5EF4-FFF2-40B4-BE49-F238E27FC236}">
                <a16:creationId xmlns:a16="http://schemas.microsoft.com/office/drawing/2014/main" xmlns="" id="{0E7910A1-C0C5-48CB-AF03-47801A8B81FF}"/>
              </a:ext>
            </a:extLst>
          </p:cNvPr>
          <p:cNvSpPr/>
          <p:nvPr userDrawn="1"/>
        </p:nvSpPr>
        <p:spPr>
          <a:xfrm>
            <a:off x="7980299" y="0"/>
            <a:ext cx="422236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Cover logo">
            <a:extLst>
              <a:ext uri="{FF2B5EF4-FFF2-40B4-BE49-F238E27FC236}">
                <a16:creationId xmlns:a16="http://schemas.microsoft.com/office/drawing/2014/main" xmlns="" id="{B113AE05-42EC-4551-BF94-C4AAF305FC37}"/>
              </a:ext>
            </a:extLst>
          </p:cNvPr>
          <p:cNvSpPr/>
          <p:nvPr userDrawn="1"/>
        </p:nvSpPr>
        <p:spPr>
          <a:xfrm>
            <a:off x="9588500" y="0"/>
            <a:ext cx="2614250" cy="8161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Slidenaam"/>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Grafiek 2/3 - Tekst 1/3 (max. 4 stuks)</a:t>
            </a:r>
          </a:p>
        </p:txBody>
      </p:sp>
      <p:sp>
        <p:nvSpPr>
          <p:cNvPr id="38" name="Hoekje">
            <a:extLst>
              <a:ext uri="{FF2B5EF4-FFF2-40B4-BE49-F238E27FC236}">
                <a16:creationId xmlns:a16="http://schemas.microsoft.com/office/drawing/2014/main" xmlns="" id="{FA0DAD5F-177D-4402-A0A1-43FD6E2842D4}"/>
              </a:ext>
            </a:extLst>
          </p:cNvPr>
          <p:cNvSpPr/>
          <p:nvPr userDrawn="1"/>
        </p:nvSpPr>
        <p:spPr>
          <a:xfrm>
            <a:off x="-86" y="1133522"/>
            <a:ext cx="203445" cy="754989"/>
          </a:xfrm>
          <a:custGeom>
            <a:avLst/>
            <a:gdLst>
              <a:gd name="connsiteX0" fmla="*/ 0 w 203445"/>
              <a:gd name="connsiteY0" fmla="*/ 0 h 754989"/>
              <a:gd name="connsiteX1" fmla="*/ 203445 w 203445"/>
              <a:gd name="connsiteY1" fmla="*/ 374636 h 754989"/>
              <a:gd name="connsiteX2" fmla="*/ 0 w 203445"/>
              <a:gd name="connsiteY2" fmla="*/ 754989 h 754989"/>
              <a:gd name="connsiteX3" fmla="*/ 0 w 203445"/>
              <a:gd name="connsiteY3" fmla="*/ 0 h 754989"/>
            </a:gdLst>
            <a:ahLst/>
            <a:cxnLst>
              <a:cxn ang="0">
                <a:pos x="connsiteX0" y="connsiteY0"/>
              </a:cxn>
              <a:cxn ang="0">
                <a:pos x="connsiteX1" y="connsiteY1"/>
              </a:cxn>
              <a:cxn ang="0">
                <a:pos x="connsiteX2" y="connsiteY2"/>
              </a:cxn>
              <a:cxn ang="0">
                <a:pos x="connsiteX3" y="connsiteY3"/>
              </a:cxn>
            </a:cxnLst>
            <a:rect l="l" t="t" r="r" b="b"/>
            <a:pathLst>
              <a:path w="203445" h="754989">
                <a:moveTo>
                  <a:pt x="0" y="0"/>
                </a:moveTo>
                <a:lnTo>
                  <a:pt x="203445" y="374636"/>
                </a:lnTo>
                <a:lnTo>
                  <a:pt x="0" y="7549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Grafiek 4">
            <a:extLst>
              <a:ext uri="{FF2B5EF4-FFF2-40B4-BE49-F238E27FC236}">
                <a16:creationId xmlns:a16="http://schemas.microsoft.com/office/drawing/2014/main" xmlns="" id="{5C85EE9B-5517-448D-9C52-BD7567DCB8F2}"/>
              </a:ext>
            </a:extLst>
          </p:cNvPr>
          <p:cNvSpPr>
            <a:spLocks noGrp="1"/>
          </p:cNvSpPr>
          <p:nvPr>
            <p:ph type="chart" sz="quarter" idx="18" hasCustomPrompt="1"/>
          </p:nvPr>
        </p:nvSpPr>
        <p:spPr>
          <a:xfrm>
            <a:off x="5320265" y="4429503"/>
            <a:ext cx="2067960" cy="1826886"/>
          </a:xfrm>
        </p:spPr>
        <p:txBody>
          <a:bodyPr bIns="720000" anchor="ctr" anchorCtr="0"/>
          <a:lstStyle>
            <a:lvl1pPr marL="0" indent="0" algn="ctr">
              <a:buNone/>
              <a:defRPr/>
            </a:lvl1pPr>
          </a:lstStyle>
          <a:p>
            <a:r>
              <a:rPr lang="nl-NL" dirty="0"/>
              <a:t>Plaats hier een grafiek</a:t>
            </a:r>
          </a:p>
        </p:txBody>
      </p:sp>
      <p:sp>
        <p:nvSpPr>
          <p:cNvPr id="41" name="Grafiek 3">
            <a:extLst>
              <a:ext uri="{FF2B5EF4-FFF2-40B4-BE49-F238E27FC236}">
                <a16:creationId xmlns:a16="http://schemas.microsoft.com/office/drawing/2014/main" xmlns="" id="{60966ED4-9E6B-42F5-B84C-2BC80D8AB1BC}"/>
              </a:ext>
            </a:extLst>
          </p:cNvPr>
          <p:cNvSpPr>
            <a:spLocks noGrp="1"/>
          </p:cNvSpPr>
          <p:nvPr>
            <p:ph type="chart" sz="quarter" idx="19" hasCustomPrompt="1"/>
          </p:nvPr>
        </p:nvSpPr>
        <p:spPr>
          <a:xfrm>
            <a:off x="2963958" y="4429503"/>
            <a:ext cx="2067960" cy="1826886"/>
          </a:xfrm>
        </p:spPr>
        <p:txBody>
          <a:bodyPr bIns="720000" anchor="ctr" anchorCtr="0"/>
          <a:lstStyle>
            <a:lvl1pPr marL="0" indent="0" algn="ctr">
              <a:buNone/>
              <a:defRPr/>
            </a:lvl1pPr>
          </a:lstStyle>
          <a:p>
            <a:r>
              <a:rPr lang="nl-NL" dirty="0"/>
              <a:t>Plaats hier een grafiek</a:t>
            </a:r>
          </a:p>
        </p:txBody>
      </p:sp>
      <p:sp>
        <p:nvSpPr>
          <p:cNvPr id="42" name="Grafiek 2">
            <a:extLst>
              <a:ext uri="{FF2B5EF4-FFF2-40B4-BE49-F238E27FC236}">
                <a16:creationId xmlns:a16="http://schemas.microsoft.com/office/drawing/2014/main" xmlns="" id="{E55537ED-BD60-4679-8100-F9D0F1FADD5D}"/>
              </a:ext>
            </a:extLst>
          </p:cNvPr>
          <p:cNvSpPr>
            <a:spLocks noGrp="1"/>
          </p:cNvSpPr>
          <p:nvPr>
            <p:ph type="chart" sz="quarter" idx="20" hasCustomPrompt="1"/>
          </p:nvPr>
        </p:nvSpPr>
        <p:spPr>
          <a:xfrm>
            <a:off x="602005" y="4429503"/>
            <a:ext cx="2067960" cy="1826886"/>
          </a:xfrm>
        </p:spPr>
        <p:txBody>
          <a:bodyPr bIns="720000" anchor="ctr" anchorCtr="0"/>
          <a:lstStyle>
            <a:lvl1pPr marL="0" indent="0" algn="ctr">
              <a:buNone/>
              <a:defRPr/>
            </a:lvl1pPr>
          </a:lstStyle>
          <a:p>
            <a:r>
              <a:rPr lang="nl-NL" dirty="0"/>
              <a:t>Plaats hier een grafiek</a:t>
            </a:r>
          </a:p>
        </p:txBody>
      </p:sp>
      <p:sp>
        <p:nvSpPr>
          <p:cNvPr id="3" name="Grafiek 1">
            <a:extLst>
              <a:ext uri="{FF2B5EF4-FFF2-40B4-BE49-F238E27FC236}">
                <a16:creationId xmlns:a16="http://schemas.microsoft.com/office/drawing/2014/main" xmlns="" id="{0C8BD89B-A518-4027-8753-9792F4AFD04B}"/>
              </a:ext>
            </a:extLst>
          </p:cNvPr>
          <p:cNvSpPr>
            <a:spLocks noGrp="1"/>
          </p:cNvSpPr>
          <p:nvPr>
            <p:ph type="chart" sz="quarter" idx="17" hasCustomPrompt="1"/>
          </p:nvPr>
        </p:nvSpPr>
        <p:spPr>
          <a:xfrm>
            <a:off x="596900" y="1201738"/>
            <a:ext cx="6791325" cy="2952170"/>
          </a:xfrm>
        </p:spPr>
        <p:txBody>
          <a:bodyPr bIns="720000" anchor="ctr" anchorCtr="0"/>
          <a:lstStyle>
            <a:lvl1pPr marL="0" indent="0" algn="ctr">
              <a:buNone/>
              <a:defRPr/>
            </a:lvl1pPr>
          </a:lstStyle>
          <a:p>
            <a:r>
              <a:rPr lang="nl-NL" dirty="0"/>
              <a:t>Plaats hier een grafiek</a:t>
            </a:r>
          </a:p>
        </p:txBody>
      </p:sp>
      <p:sp>
        <p:nvSpPr>
          <p:cNvPr id="12" name="Tekst">
            <a:extLst>
              <a:ext uri="{FF2B5EF4-FFF2-40B4-BE49-F238E27FC236}">
                <a16:creationId xmlns:a16="http://schemas.microsoft.com/office/drawing/2014/main" xmlns="" id="{EAC50177-58E0-4B26-8E7D-16E47B75248C}"/>
              </a:ext>
            </a:extLst>
          </p:cNvPr>
          <p:cNvSpPr>
            <a:spLocks noGrp="1"/>
          </p:cNvSpPr>
          <p:nvPr>
            <p:ph type="body" sz="quarter" idx="16" hasCustomPrompt="1"/>
          </p:nvPr>
        </p:nvSpPr>
        <p:spPr>
          <a:xfrm>
            <a:off x="8583668" y="2067560"/>
            <a:ext cx="2998800" cy="4188829"/>
          </a:xfrm>
        </p:spPr>
        <p:txBody>
          <a:bodyPr/>
          <a:lstStyle>
            <a:lvl1pPr marL="0" indent="0">
              <a:lnSpc>
                <a:spcPct val="85000"/>
              </a:lnSpc>
              <a:buFontTx/>
              <a:buNone/>
              <a:defRPr sz="1900" b="0" baseline="0">
                <a:solidFill>
                  <a:schemeClr val="bg1"/>
                </a:solidFill>
              </a:defRPr>
            </a:lvl1pPr>
            <a:lvl2pPr>
              <a:lnSpc>
                <a:spcPct val="85000"/>
              </a:lnSpc>
              <a:buClr>
                <a:schemeClr val="bg1"/>
              </a:buClr>
              <a:defRPr>
                <a:solidFill>
                  <a:schemeClr val="bg1"/>
                </a:solidFill>
              </a:defRPr>
            </a:lvl2pPr>
            <a:lvl3pPr>
              <a:lnSpc>
                <a:spcPct val="85000"/>
              </a:lnSpc>
              <a:defRPr>
                <a:solidFill>
                  <a:schemeClr val="bg1"/>
                </a:solidFill>
              </a:defRPr>
            </a:lvl3pPr>
            <a:lvl4pPr>
              <a:lnSpc>
                <a:spcPct val="85000"/>
              </a:lnSpc>
              <a:defRPr>
                <a:solidFill>
                  <a:schemeClr val="bg1"/>
                </a:solidFill>
              </a:defRPr>
            </a:lvl4pPr>
            <a:lvl5pPr>
              <a:lnSpc>
                <a:spcPct val="85000"/>
              </a:lnSpc>
              <a:buClr>
                <a:schemeClr val="bg1"/>
              </a:buClr>
              <a:defRPr>
                <a:solidFill>
                  <a:schemeClr val="bg1"/>
                </a:solidFill>
              </a:defRPr>
            </a:lvl5pPr>
            <a:lvl6pPr>
              <a:lnSpc>
                <a:spcPct val="85000"/>
              </a:lnSpc>
              <a:defRPr>
                <a:solidFill>
                  <a:schemeClr val="bg1"/>
                </a:solidFill>
              </a:defRPr>
            </a:lvl6pPr>
            <a:lvl7pPr>
              <a:lnSpc>
                <a:spcPct val="85000"/>
              </a:lnSpc>
              <a:defRPr>
                <a:solidFill>
                  <a:schemeClr val="bg1"/>
                </a:solidFill>
              </a:defRPr>
            </a:lvl7pPr>
            <a:lvl8pPr>
              <a:lnSpc>
                <a:spcPct val="85000"/>
              </a:lnSpc>
              <a:defRPr>
                <a:solidFill>
                  <a:schemeClr val="bg1"/>
                </a:solidFill>
              </a:defRPr>
            </a:lvl8pPr>
            <a:lvl9pPr>
              <a:lnSpc>
                <a:spcPct val="85000"/>
              </a:lnSpc>
              <a:defRPr>
                <a:solidFill>
                  <a:schemeClr val="bg1"/>
                </a:solidFill>
              </a:defRPr>
            </a:lvl9pPr>
          </a:lstStyle>
          <a:p>
            <a:pPr lvl="7"/>
            <a:r>
              <a:rPr lang="nl-NL" dirty="0"/>
              <a:t>Plaats hier de tekst</a:t>
            </a:r>
          </a:p>
        </p:txBody>
      </p:sp>
      <p:sp>
        <p:nvSpPr>
          <p:cNvPr id="43" name="Titel">
            <a:extLst>
              <a:ext uri="{FF2B5EF4-FFF2-40B4-BE49-F238E27FC236}">
                <a16:creationId xmlns:a16="http://schemas.microsoft.com/office/drawing/2014/main" xmlns="" id="{76CE1505-9333-444A-8A10-6884ACF142FF}"/>
              </a:ext>
            </a:extLst>
          </p:cNvPr>
          <p:cNvSpPr>
            <a:spLocks noGrp="1"/>
          </p:cNvSpPr>
          <p:nvPr>
            <p:ph type="body" sz="quarter" idx="14" hasCustomPrompt="1"/>
          </p:nvPr>
        </p:nvSpPr>
        <p:spPr>
          <a:xfrm>
            <a:off x="8583669" y="1232330"/>
            <a:ext cx="2999982" cy="555625"/>
          </a:xfrm>
        </p:spPr>
        <p:txBody>
          <a:bodyPr anchor="ctr" anchorCtr="0"/>
          <a:lstStyle>
            <a:lvl1pPr marL="0" indent="0">
              <a:buNone/>
              <a:defRPr sz="3300" spc="0" baseline="0">
                <a:solidFill>
                  <a:schemeClr val="bg1"/>
                </a:solidFill>
                <a:latin typeface="+mj-lt"/>
              </a:defRPr>
            </a:lvl1pPr>
          </a:lstStyle>
          <a:p>
            <a:pPr lvl="0"/>
            <a:r>
              <a:rPr lang="nl-NL" dirty="0"/>
              <a:t>Titel</a:t>
            </a:r>
          </a:p>
        </p:txBody>
      </p:sp>
      <p:grpSp>
        <p:nvGrpSpPr>
          <p:cNvPr id="144" name="Instructie">
            <a:extLst>
              <a:ext uri="{FF2B5EF4-FFF2-40B4-BE49-F238E27FC236}">
                <a16:creationId xmlns:a16="http://schemas.microsoft.com/office/drawing/2014/main" xmlns="" id="{4E437251-7355-4FBB-BE5C-F31078EC6AEA}"/>
              </a:ext>
            </a:extLst>
          </p:cNvPr>
          <p:cNvGrpSpPr/>
          <p:nvPr userDrawn="1"/>
        </p:nvGrpSpPr>
        <p:grpSpPr>
          <a:xfrm>
            <a:off x="12497856" y="1434"/>
            <a:ext cx="3201327" cy="5082295"/>
            <a:chOff x="-3437547" y="1434"/>
            <a:chExt cx="3201327" cy="5082295"/>
          </a:xfrm>
        </p:grpSpPr>
        <p:cxnSp>
          <p:nvCxnSpPr>
            <p:cNvPr id="145" name="Rechte verbindingslijn 144">
              <a:extLst>
                <a:ext uri="{FF2B5EF4-FFF2-40B4-BE49-F238E27FC236}">
                  <a16:creationId xmlns:a16="http://schemas.microsoft.com/office/drawing/2014/main" xmlns="" id="{A7884073-5A82-4380-8D81-C750A1C7A8CB}"/>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46" name="Ovaal 145">
              <a:extLst>
                <a:ext uri="{FF2B5EF4-FFF2-40B4-BE49-F238E27FC236}">
                  <a16:creationId xmlns:a16="http://schemas.microsoft.com/office/drawing/2014/main" xmlns="" id="{2BF71D0A-A09E-4245-ACB6-1633D33EDECE}"/>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47" name="Rechthoek 146">
              <a:extLst>
                <a:ext uri="{FF2B5EF4-FFF2-40B4-BE49-F238E27FC236}">
                  <a16:creationId xmlns:a16="http://schemas.microsoft.com/office/drawing/2014/main" xmlns="" id="{C672E724-D45A-4C73-A242-016E579BDDF0}"/>
                </a:ext>
              </a:extLst>
            </p:cNvPr>
            <p:cNvSpPr/>
            <p:nvPr userDrawn="1"/>
          </p:nvSpPr>
          <p:spPr>
            <a:xfrm>
              <a:off x="-3059324" y="3245919"/>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2"/>
                </a:buClr>
                <a:buSzTx/>
                <a:buFont typeface="+mj-lt"/>
                <a:buAutoNum type="arabicPeriod"/>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Opsomming</a:t>
              </a:r>
            </a:p>
          </p:txBody>
        </p:sp>
        <p:sp>
          <p:nvSpPr>
            <p:cNvPr id="148" name="Ovaal 147">
              <a:extLst>
                <a:ext uri="{FF2B5EF4-FFF2-40B4-BE49-F238E27FC236}">
                  <a16:creationId xmlns:a16="http://schemas.microsoft.com/office/drawing/2014/main" xmlns="" id="{00F8092B-3F97-4610-965A-F9918A94D0B7}"/>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49" name="Ovaal 148">
              <a:extLst>
                <a:ext uri="{FF2B5EF4-FFF2-40B4-BE49-F238E27FC236}">
                  <a16:creationId xmlns:a16="http://schemas.microsoft.com/office/drawing/2014/main" xmlns="" id="{A21C90E3-F347-4168-8449-4EF0FBBB00E0}"/>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50" name="Ovaal 149">
              <a:extLst>
                <a:ext uri="{FF2B5EF4-FFF2-40B4-BE49-F238E27FC236}">
                  <a16:creationId xmlns:a16="http://schemas.microsoft.com/office/drawing/2014/main" xmlns="" id="{520774B0-522B-4327-9B95-F525CD973696}"/>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51" name="Rechthoek 150">
              <a:extLst>
                <a:ext uri="{FF2B5EF4-FFF2-40B4-BE49-F238E27FC236}">
                  <a16:creationId xmlns:a16="http://schemas.microsoft.com/office/drawing/2014/main" xmlns="" id="{A496E698-09BA-4D33-9706-72491AB47847}"/>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52" name="Ovaal 151">
              <a:extLst>
                <a:ext uri="{FF2B5EF4-FFF2-40B4-BE49-F238E27FC236}">
                  <a16:creationId xmlns:a16="http://schemas.microsoft.com/office/drawing/2014/main" xmlns="" id="{657C3A40-C1F7-4617-B0D9-73EE72BC6D0D}"/>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53" name="Rechte verbindingslijn 152">
              <a:extLst>
                <a:ext uri="{FF2B5EF4-FFF2-40B4-BE49-F238E27FC236}">
                  <a16:creationId xmlns:a16="http://schemas.microsoft.com/office/drawing/2014/main" xmlns="" id="{D354CE35-18F4-4096-A719-CF81B244AF3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54" name="Groep 153">
              <a:extLst>
                <a:ext uri="{FF2B5EF4-FFF2-40B4-BE49-F238E27FC236}">
                  <a16:creationId xmlns:a16="http://schemas.microsoft.com/office/drawing/2014/main" xmlns="" id="{615A7AA7-18B2-4951-85DA-2E7320D64B49}"/>
                </a:ext>
              </a:extLst>
            </p:cNvPr>
            <p:cNvGrpSpPr/>
            <p:nvPr userDrawn="1"/>
          </p:nvGrpSpPr>
          <p:grpSpPr>
            <a:xfrm>
              <a:off x="-3437547" y="349413"/>
              <a:ext cx="2933825" cy="558875"/>
              <a:chOff x="-3419346" y="368233"/>
              <a:chExt cx="3904920" cy="743862"/>
            </a:xfrm>
          </p:grpSpPr>
          <p:sp>
            <p:nvSpPr>
              <p:cNvPr id="169" name="Rechthoek 168">
                <a:extLst>
                  <a:ext uri="{FF2B5EF4-FFF2-40B4-BE49-F238E27FC236}">
                    <a16:creationId xmlns:a16="http://schemas.microsoft.com/office/drawing/2014/main" xmlns="" id="{1B14263F-C557-4C66-B4D6-1E131D2EFEF4}"/>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70" name="Rechte verbindingslijn 169">
                <a:extLst>
                  <a:ext uri="{FF2B5EF4-FFF2-40B4-BE49-F238E27FC236}">
                    <a16:creationId xmlns:a16="http://schemas.microsoft.com/office/drawing/2014/main" xmlns="" id="{79D783D6-A88B-4A4D-A003-937ED1E4940F}"/>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Rechte verbindingslijn 170">
                <a:extLst>
                  <a:ext uri="{FF2B5EF4-FFF2-40B4-BE49-F238E27FC236}">
                    <a16:creationId xmlns:a16="http://schemas.microsoft.com/office/drawing/2014/main" xmlns="" id="{E939755C-C97D-410B-A745-0C369D6D3A3E}"/>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2" name="Rechthoek 171">
                <a:extLst>
                  <a:ext uri="{FF2B5EF4-FFF2-40B4-BE49-F238E27FC236}">
                    <a16:creationId xmlns:a16="http://schemas.microsoft.com/office/drawing/2014/main" xmlns="" id="{FF0D2DFB-C2F7-4CD0-B0A8-1E555376642C}"/>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73" name="Groep 172">
                <a:extLst>
                  <a:ext uri="{FF2B5EF4-FFF2-40B4-BE49-F238E27FC236}">
                    <a16:creationId xmlns:a16="http://schemas.microsoft.com/office/drawing/2014/main" xmlns="" id="{57B4108C-9B66-4268-BDE9-11AAE78D98D7}"/>
                  </a:ext>
                </a:extLst>
              </p:cNvPr>
              <p:cNvGrpSpPr/>
              <p:nvPr userDrawn="1"/>
            </p:nvGrpSpPr>
            <p:grpSpPr>
              <a:xfrm>
                <a:off x="-3002834" y="720303"/>
                <a:ext cx="182598" cy="143759"/>
                <a:chOff x="-3310843" y="700986"/>
                <a:chExt cx="182598" cy="143759"/>
              </a:xfrm>
            </p:grpSpPr>
            <p:grpSp>
              <p:nvGrpSpPr>
                <p:cNvPr id="289" name="Groep 288">
                  <a:extLst>
                    <a:ext uri="{FF2B5EF4-FFF2-40B4-BE49-F238E27FC236}">
                      <a16:creationId xmlns:a16="http://schemas.microsoft.com/office/drawing/2014/main" xmlns="" id="{1B0EEA6A-8098-4B81-A29F-28B7259A5CB9}"/>
                    </a:ext>
                  </a:extLst>
                </p:cNvPr>
                <p:cNvGrpSpPr/>
                <p:nvPr userDrawn="1"/>
              </p:nvGrpSpPr>
              <p:grpSpPr>
                <a:xfrm>
                  <a:off x="-3310843" y="700986"/>
                  <a:ext cx="182598" cy="143759"/>
                  <a:chOff x="-3310843" y="700986"/>
                  <a:chExt cx="182598" cy="143759"/>
                </a:xfrm>
              </p:grpSpPr>
              <p:cxnSp>
                <p:nvCxnSpPr>
                  <p:cNvPr id="293" name="Rechte verbindingslijn 292">
                    <a:extLst>
                      <a:ext uri="{FF2B5EF4-FFF2-40B4-BE49-F238E27FC236}">
                        <a16:creationId xmlns:a16="http://schemas.microsoft.com/office/drawing/2014/main" xmlns="" id="{FF6E63EB-E7FB-4E9D-B287-0709638CAE4C}"/>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94" name="Rechte verbindingslijn 293">
                    <a:extLst>
                      <a:ext uri="{FF2B5EF4-FFF2-40B4-BE49-F238E27FC236}">
                        <a16:creationId xmlns:a16="http://schemas.microsoft.com/office/drawing/2014/main" xmlns="" id="{FCBCF0B4-DEEB-45E6-8CB3-857F37A0D937}"/>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95" name="Rechte verbindingslijn 294">
                    <a:extLst>
                      <a:ext uri="{FF2B5EF4-FFF2-40B4-BE49-F238E27FC236}">
                        <a16:creationId xmlns:a16="http://schemas.microsoft.com/office/drawing/2014/main" xmlns="" id="{AFF25509-09C8-489F-98C4-4288FC35E74F}"/>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96" name="Rechte verbindingslijn 295">
                    <a:extLst>
                      <a:ext uri="{FF2B5EF4-FFF2-40B4-BE49-F238E27FC236}">
                        <a16:creationId xmlns:a16="http://schemas.microsoft.com/office/drawing/2014/main" xmlns="" id="{042F885C-2CEC-43D0-8D66-D331EC296FB4}"/>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97" name="Rechte verbindingslijn 296">
                    <a:extLst>
                      <a:ext uri="{FF2B5EF4-FFF2-40B4-BE49-F238E27FC236}">
                        <a16:creationId xmlns:a16="http://schemas.microsoft.com/office/drawing/2014/main" xmlns="" id="{4AA9C2B9-FFC6-4DF8-B7F3-D92346F8EC31}"/>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90" name="Groep 289">
                  <a:extLst>
                    <a:ext uri="{FF2B5EF4-FFF2-40B4-BE49-F238E27FC236}">
                      <a16:creationId xmlns:a16="http://schemas.microsoft.com/office/drawing/2014/main" xmlns="" id="{16E9F240-1EBD-4BC0-86EE-29102180586E}"/>
                    </a:ext>
                  </a:extLst>
                </p:cNvPr>
                <p:cNvGrpSpPr/>
                <p:nvPr userDrawn="1"/>
              </p:nvGrpSpPr>
              <p:grpSpPr>
                <a:xfrm flipH="1">
                  <a:off x="-3310774" y="735854"/>
                  <a:ext cx="88801" cy="72568"/>
                  <a:chOff x="-2091059" y="1395403"/>
                  <a:chExt cx="157316" cy="128558"/>
                </a:xfrm>
              </p:grpSpPr>
              <p:sp>
                <p:nvSpPr>
                  <p:cNvPr id="291" name="Rechthoek 290">
                    <a:extLst>
                      <a:ext uri="{FF2B5EF4-FFF2-40B4-BE49-F238E27FC236}">
                        <a16:creationId xmlns:a16="http://schemas.microsoft.com/office/drawing/2014/main" xmlns="" id="{20CD86D4-4B8B-4C50-B9CE-58EB5C8C11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92" name="Pijl: punthaak 291">
                    <a:extLst>
                      <a:ext uri="{FF2B5EF4-FFF2-40B4-BE49-F238E27FC236}">
                        <a16:creationId xmlns:a16="http://schemas.microsoft.com/office/drawing/2014/main" xmlns="" id="{39F1357A-8A26-4028-99F7-6F1E9708E4F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74" name="Groep 173">
                <a:extLst>
                  <a:ext uri="{FF2B5EF4-FFF2-40B4-BE49-F238E27FC236}">
                    <a16:creationId xmlns:a16="http://schemas.microsoft.com/office/drawing/2014/main" xmlns="" id="{D92F147F-CE33-46AB-82C2-67556F283AA8}"/>
                  </a:ext>
                </a:extLst>
              </p:cNvPr>
              <p:cNvGrpSpPr/>
              <p:nvPr userDrawn="1"/>
            </p:nvGrpSpPr>
            <p:grpSpPr>
              <a:xfrm>
                <a:off x="-3326107" y="720303"/>
                <a:ext cx="182598" cy="143759"/>
                <a:chOff x="-3634116" y="700986"/>
                <a:chExt cx="182598" cy="143759"/>
              </a:xfrm>
            </p:grpSpPr>
            <p:grpSp>
              <p:nvGrpSpPr>
                <p:cNvPr id="280" name="Groep 279">
                  <a:extLst>
                    <a:ext uri="{FF2B5EF4-FFF2-40B4-BE49-F238E27FC236}">
                      <a16:creationId xmlns:a16="http://schemas.microsoft.com/office/drawing/2014/main" xmlns="" id="{A273975B-FC68-4235-AE95-B0CB73908C84}"/>
                    </a:ext>
                  </a:extLst>
                </p:cNvPr>
                <p:cNvGrpSpPr/>
                <p:nvPr userDrawn="1"/>
              </p:nvGrpSpPr>
              <p:grpSpPr>
                <a:xfrm>
                  <a:off x="-3634116" y="700986"/>
                  <a:ext cx="182598" cy="143759"/>
                  <a:chOff x="-3634116" y="700986"/>
                  <a:chExt cx="182598" cy="143759"/>
                </a:xfrm>
              </p:grpSpPr>
              <p:cxnSp>
                <p:nvCxnSpPr>
                  <p:cNvPr id="284" name="Rechte verbindingslijn 283">
                    <a:extLst>
                      <a:ext uri="{FF2B5EF4-FFF2-40B4-BE49-F238E27FC236}">
                        <a16:creationId xmlns:a16="http://schemas.microsoft.com/office/drawing/2014/main" xmlns="" id="{87508B30-784A-4946-9BFC-59FDC003CF1B}"/>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85" name="Rechte verbindingslijn 284">
                    <a:extLst>
                      <a:ext uri="{FF2B5EF4-FFF2-40B4-BE49-F238E27FC236}">
                        <a16:creationId xmlns:a16="http://schemas.microsoft.com/office/drawing/2014/main" xmlns="" id="{9C5BFC3E-7614-463D-9D01-10988F738D82}"/>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86" name="Rechte verbindingslijn 285">
                    <a:extLst>
                      <a:ext uri="{FF2B5EF4-FFF2-40B4-BE49-F238E27FC236}">
                        <a16:creationId xmlns:a16="http://schemas.microsoft.com/office/drawing/2014/main" xmlns="" id="{3D297E2D-1A48-471B-AD58-331685502255}"/>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87" name="Rechte verbindingslijn 286">
                    <a:extLst>
                      <a:ext uri="{FF2B5EF4-FFF2-40B4-BE49-F238E27FC236}">
                        <a16:creationId xmlns:a16="http://schemas.microsoft.com/office/drawing/2014/main" xmlns="" id="{F89DB4F9-0D0A-4F68-B92F-12B1F283B502}"/>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xmlns="" id="{8C7FAF1B-53A8-495D-9EC0-F9A807A56C38}"/>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81" name="Groep 280">
                  <a:extLst>
                    <a:ext uri="{FF2B5EF4-FFF2-40B4-BE49-F238E27FC236}">
                      <a16:creationId xmlns:a16="http://schemas.microsoft.com/office/drawing/2014/main" xmlns="" id="{898BA1BE-E23B-4101-832B-CAE2E51540AB}"/>
                    </a:ext>
                  </a:extLst>
                </p:cNvPr>
                <p:cNvGrpSpPr/>
                <p:nvPr userDrawn="1"/>
              </p:nvGrpSpPr>
              <p:grpSpPr>
                <a:xfrm>
                  <a:off x="-3634047" y="735854"/>
                  <a:ext cx="88801" cy="72568"/>
                  <a:chOff x="-2091059" y="1395403"/>
                  <a:chExt cx="157316" cy="128558"/>
                </a:xfrm>
              </p:grpSpPr>
              <p:sp>
                <p:nvSpPr>
                  <p:cNvPr id="282" name="Rechthoek 281">
                    <a:extLst>
                      <a:ext uri="{FF2B5EF4-FFF2-40B4-BE49-F238E27FC236}">
                        <a16:creationId xmlns:a16="http://schemas.microsoft.com/office/drawing/2014/main" xmlns="" id="{4E838E40-36B7-40C2-9DBA-68E3B902B52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3" name="Pijl: punthaak 282">
                    <a:extLst>
                      <a:ext uri="{FF2B5EF4-FFF2-40B4-BE49-F238E27FC236}">
                        <a16:creationId xmlns:a16="http://schemas.microsoft.com/office/drawing/2014/main" xmlns="" id="{A266696A-13E3-470D-8715-42A61A8A760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175" name="Rechte verbindingslijn 174">
                <a:extLst>
                  <a:ext uri="{FF2B5EF4-FFF2-40B4-BE49-F238E27FC236}">
                    <a16:creationId xmlns:a16="http://schemas.microsoft.com/office/drawing/2014/main" xmlns="" id="{2D8DB23D-B21A-41D3-8C7E-6A4DDE4DDC19}"/>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76" name="Rechte verbindingslijn 175">
                <a:extLst>
                  <a:ext uri="{FF2B5EF4-FFF2-40B4-BE49-F238E27FC236}">
                    <a16:creationId xmlns:a16="http://schemas.microsoft.com/office/drawing/2014/main" xmlns="" id="{A027E27D-167C-48A2-9117-343028189FDF}"/>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77" name="Groep 176">
                <a:extLst>
                  <a:ext uri="{FF2B5EF4-FFF2-40B4-BE49-F238E27FC236}">
                    <a16:creationId xmlns:a16="http://schemas.microsoft.com/office/drawing/2014/main" xmlns="" id="{00ED150B-7A4B-4F5E-8BAE-B40274C7DE59}"/>
                  </a:ext>
                </a:extLst>
              </p:cNvPr>
              <p:cNvGrpSpPr/>
              <p:nvPr userDrawn="1"/>
            </p:nvGrpSpPr>
            <p:grpSpPr>
              <a:xfrm>
                <a:off x="-2425037" y="370226"/>
                <a:ext cx="357690" cy="330595"/>
                <a:chOff x="-2721817" y="347336"/>
                <a:chExt cx="432805" cy="400021"/>
              </a:xfrm>
            </p:grpSpPr>
            <p:sp>
              <p:nvSpPr>
                <p:cNvPr id="269" name="Rechthoek 268">
                  <a:extLst>
                    <a:ext uri="{FF2B5EF4-FFF2-40B4-BE49-F238E27FC236}">
                      <a16:creationId xmlns:a16="http://schemas.microsoft.com/office/drawing/2014/main" xmlns="" id="{1663CEBD-4396-47C1-B821-6194C41743B7}"/>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70" name="Groep 269">
                  <a:extLst>
                    <a:ext uri="{FF2B5EF4-FFF2-40B4-BE49-F238E27FC236}">
                      <a16:creationId xmlns:a16="http://schemas.microsoft.com/office/drawing/2014/main" xmlns="" id="{AB674197-E02A-4BEF-A272-490EEF5FA8E8}"/>
                    </a:ext>
                  </a:extLst>
                </p:cNvPr>
                <p:cNvGrpSpPr/>
                <p:nvPr userDrawn="1"/>
              </p:nvGrpSpPr>
              <p:grpSpPr>
                <a:xfrm>
                  <a:off x="-2652453" y="431583"/>
                  <a:ext cx="294076" cy="231526"/>
                  <a:chOff x="-3634116" y="700986"/>
                  <a:chExt cx="182598" cy="143759"/>
                </a:xfrm>
              </p:grpSpPr>
              <p:grpSp>
                <p:nvGrpSpPr>
                  <p:cNvPr id="271" name="Groep 270">
                    <a:extLst>
                      <a:ext uri="{FF2B5EF4-FFF2-40B4-BE49-F238E27FC236}">
                        <a16:creationId xmlns:a16="http://schemas.microsoft.com/office/drawing/2014/main" xmlns="" id="{8E5768EB-66EF-46E7-B3F5-B77DF5527D32}"/>
                      </a:ext>
                    </a:extLst>
                  </p:cNvPr>
                  <p:cNvGrpSpPr/>
                  <p:nvPr userDrawn="1"/>
                </p:nvGrpSpPr>
                <p:grpSpPr>
                  <a:xfrm>
                    <a:off x="-3634116" y="700986"/>
                    <a:ext cx="182598" cy="143759"/>
                    <a:chOff x="-3634116" y="700986"/>
                    <a:chExt cx="182598" cy="143759"/>
                  </a:xfrm>
                </p:grpSpPr>
                <p:cxnSp>
                  <p:nvCxnSpPr>
                    <p:cNvPr id="275" name="Rechte verbindingslijn 274">
                      <a:extLst>
                        <a:ext uri="{FF2B5EF4-FFF2-40B4-BE49-F238E27FC236}">
                          <a16:creationId xmlns:a16="http://schemas.microsoft.com/office/drawing/2014/main" xmlns="" id="{8BA218F3-37F6-4A40-B5D4-B09ED3695471}"/>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76" name="Rechte verbindingslijn 275">
                      <a:extLst>
                        <a:ext uri="{FF2B5EF4-FFF2-40B4-BE49-F238E27FC236}">
                          <a16:creationId xmlns:a16="http://schemas.microsoft.com/office/drawing/2014/main" xmlns="" id="{EA3F8B71-EF8A-46F8-855A-5B0ABDA803FB}"/>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77" name="Rechte verbindingslijn 276">
                      <a:extLst>
                        <a:ext uri="{FF2B5EF4-FFF2-40B4-BE49-F238E27FC236}">
                          <a16:creationId xmlns:a16="http://schemas.microsoft.com/office/drawing/2014/main" xmlns="" id="{43C86375-EFB1-491F-8EC8-094F83F129D6}"/>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8" name="Rechte verbindingslijn 277">
                      <a:extLst>
                        <a:ext uri="{FF2B5EF4-FFF2-40B4-BE49-F238E27FC236}">
                          <a16:creationId xmlns:a16="http://schemas.microsoft.com/office/drawing/2014/main" xmlns="" id="{F2B16625-6A21-48EC-85E8-0B2DE67C31C5}"/>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xmlns="" id="{39ADCD6C-3F8A-44C9-A1D9-B63205530C0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72" name="Groep 271">
                    <a:extLst>
                      <a:ext uri="{FF2B5EF4-FFF2-40B4-BE49-F238E27FC236}">
                        <a16:creationId xmlns:a16="http://schemas.microsoft.com/office/drawing/2014/main" xmlns="" id="{3D8D42C4-ABC8-4A10-84FC-6CDE3F8CE886}"/>
                      </a:ext>
                    </a:extLst>
                  </p:cNvPr>
                  <p:cNvGrpSpPr/>
                  <p:nvPr userDrawn="1"/>
                </p:nvGrpSpPr>
                <p:grpSpPr>
                  <a:xfrm>
                    <a:off x="-3634047" y="735854"/>
                    <a:ext cx="88801" cy="72568"/>
                    <a:chOff x="-2091059" y="1395403"/>
                    <a:chExt cx="157316" cy="128558"/>
                  </a:xfrm>
                </p:grpSpPr>
                <p:sp>
                  <p:nvSpPr>
                    <p:cNvPr id="273" name="Rechthoek 272">
                      <a:extLst>
                        <a:ext uri="{FF2B5EF4-FFF2-40B4-BE49-F238E27FC236}">
                          <a16:creationId xmlns:a16="http://schemas.microsoft.com/office/drawing/2014/main" xmlns="" id="{194D44F0-6878-4F87-8BE4-E25516EA2B7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4" name="Pijl: punthaak 273">
                      <a:extLst>
                        <a:ext uri="{FF2B5EF4-FFF2-40B4-BE49-F238E27FC236}">
                          <a16:creationId xmlns:a16="http://schemas.microsoft.com/office/drawing/2014/main" xmlns="" id="{64849066-9E6A-488E-BE46-6AE625C36E1D}"/>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185" name="Groep 184">
                <a:extLst>
                  <a:ext uri="{FF2B5EF4-FFF2-40B4-BE49-F238E27FC236}">
                    <a16:creationId xmlns:a16="http://schemas.microsoft.com/office/drawing/2014/main" xmlns="" id="{A4B1CC54-B8B2-4C63-A0E6-BCA4913B0BAF}"/>
                  </a:ext>
                </a:extLst>
              </p:cNvPr>
              <p:cNvGrpSpPr/>
              <p:nvPr userDrawn="1"/>
            </p:nvGrpSpPr>
            <p:grpSpPr>
              <a:xfrm>
                <a:off x="-2425037" y="781500"/>
                <a:ext cx="357690" cy="330595"/>
                <a:chOff x="-2721817" y="782525"/>
                <a:chExt cx="432805" cy="400021"/>
              </a:xfrm>
            </p:grpSpPr>
            <p:sp>
              <p:nvSpPr>
                <p:cNvPr id="258" name="Rechthoek 257">
                  <a:extLst>
                    <a:ext uri="{FF2B5EF4-FFF2-40B4-BE49-F238E27FC236}">
                      <a16:creationId xmlns:a16="http://schemas.microsoft.com/office/drawing/2014/main" xmlns="" id="{6C59E490-C030-4B4D-A5B5-110CAB0E6DFE}"/>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9" name="Groep 258">
                  <a:extLst>
                    <a:ext uri="{FF2B5EF4-FFF2-40B4-BE49-F238E27FC236}">
                      <a16:creationId xmlns:a16="http://schemas.microsoft.com/office/drawing/2014/main" xmlns="" id="{8BFDDC03-F171-4088-B314-F489C3AE30BB}"/>
                    </a:ext>
                  </a:extLst>
                </p:cNvPr>
                <p:cNvGrpSpPr/>
                <p:nvPr userDrawn="1"/>
              </p:nvGrpSpPr>
              <p:grpSpPr>
                <a:xfrm>
                  <a:off x="-2652453" y="866772"/>
                  <a:ext cx="294076" cy="231526"/>
                  <a:chOff x="-3310843" y="700986"/>
                  <a:chExt cx="182598" cy="143759"/>
                </a:xfrm>
              </p:grpSpPr>
              <p:grpSp>
                <p:nvGrpSpPr>
                  <p:cNvPr id="260" name="Groep 259">
                    <a:extLst>
                      <a:ext uri="{FF2B5EF4-FFF2-40B4-BE49-F238E27FC236}">
                        <a16:creationId xmlns:a16="http://schemas.microsoft.com/office/drawing/2014/main" xmlns="" id="{DF1626A2-431B-4D1A-836D-CDDD8D78E3AB}"/>
                      </a:ext>
                    </a:extLst>
                  </p:cNvPr>
                  <p:cNvGrpSpPr/>
                  <p:nvPr userDrawn="1"/>
                </p:nvGrpSpPr>
                <p:grpSpPr>
                  <a:xfrm>
                    <a:off x="-3310843" y="700986"/>
                    <a:ext cx="182598" cy="143759"/>
                    <a:chOff x="-3310843" y="700986"/>
                    <a:chExt cx="182598" cy="143759"/>
                  </a:xfrm>
                </p:grpSpPr>
                <p:cxnSp>
                  <p:nvCxnSpPr>
                    <p:cNvPr id="264" name="Rechte verbindingslijn 263">
                      <a:extLst>
                        <a:ext uri="{FF2B5EF4-FFF2-40B4-BE49-F238E27FC236}">
                          <a16:creationId xmlns:a16="http://schemas.microsoft.com/office/drawing/2014/main" xmlns="" id="{92492B55-AD5F-4CAA-BF32-78DA26CDBB5E}"/>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65" name="Rechte verbindingslijn 264">
                      <a:extLst>
                        <a:ext uri="{FF2B5EF4-FFF2-40B4-BE49-F238E27FC236}">
                          <a16:creationId xmlns:a16="http://schemas.microsoft.com/office/drawing/2014/main" xmlns="" id="{072D2346-59A2-43A6-89BC-C10D30397933}"/>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66" name="Rechte verbindingslijn 265">
                      <a:extLst>
                        <a:ext uri="{FF2B5EF4-FFF2-40B4-BE49-F238E27FC236}">
                          <a16:creationId xmlns:a16="http://schemas.microsoft.com/office/drawing/2014/main" xmlns="" id="{40A1645B-DA51-4198-803E-D7C4ACCA0021}"/>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67" name="Rechte verbindingslijn 266">
                      <a:extLst>
                        <a:ext uri="{FF2B5EF4-FFF2-40B4-BE49-F238E27FC236}">
                          <a16:creationId xmlns:a16="http://schemas.microsoft.com/office/drawing/2014/main" xmlns="" id="{0A1A9055-AEBA-43A4-A3FA-0DA679C10E8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8" name="Rechte verbindingslijn 267">
                      <a:extLst>
                        <a:ext uri="{FF2B5EF4-FFF2-40B4-BE49-F238E27FC236}">
                          <a16:creationId xmlns:a16="http://schemas.microsoft.com/office/drawing/2014/main" xmlns="" id="{19C542CA-6F69-423C-A405-1390FB186F8E}"/>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61" name="Groep 260">
                    <a:extLst>
                      <a:ext uri="{FF2B5EF4-FFF2-40B4-BE49-F238E27FC236}">
                        <a16:creationId xmlns:a16="http://schemas.microsoft.com/office/drawing/2014/main" xmlns="" id="{D19A7395-ABA2-4E4C-A7E3-07A546C8E840}"/>
                      </a:ext>
                    </a:extLst>
                  </p:cNvPr>
                  <p:cNvGrpSpPr/>
                  <p:nvPr userDrawn="1"/>
                </p:nvGrpSpPr>
                <p:grpSpPr>
                  <a:xfrm flipH="1">
                    <a:off x="-3310774" y="735854"/>
                    <a:ext cx="88801" cy="72568"/>
                    <a:chOff x="-2091059" y="1395403"/>
                    <a:chExt cx="157316" cy="128558"/>
                  </a:xfrm>
                </p:grpSpPr>
                <p:sp>
                  <p:nvSpPr>
                    <p:cNvPr id="262" name="Rechthoek 261">
                      <a:extLst>
                        <a:ext uri="{FF2B5EF4-FFF2-40B4-BE49-F238E27FC236}">
                          <a16:creationId xmlns:a16="http://schemas.microsoft.com/office/drawing/2014/main" xmlns="" id="{A4032D98-EE14-4345-AF3C-3BFE9A14E70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3" name="Pijl: punthaak 262">
                      <a:extLst>
                        <a:ext uri="{FF2B5EF4-FFF2-40B4-BE49-F238E27FC236}">
                          <a16:creationId xmlns:a16="http://schemas.microsoft.com/office/drawing/2014/main" xmlns="" id="{72F01A8E-0F37-4318-A841-0DE3640327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56" name="Rechthoek 255">
                <a:extLst>
                  <a:ext uri="{FF2B5EF4-FFF2-40B4-BE49-F238E27FC236}">
                    <a16:creationId xmlns:a16="http://schemas.microsoft.com/office/drawing/2014/main" xmlns="" id="{B17EFACB-88F7-47D0-A475-A0B3D4B017C6}"/>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57" name="Rechthoek 256">
                <a:extLst>
                  <a:ext uri="{FF2B5EF4-FFF2-40B4-BE49-F238E27FC236}">
                    <a16:creationId xmlns:a16="http://schemas.microsoft.com/office/drawing/2014/main" xmlns="" id="{33804996-399C-4D78-AC9A-1E98826B8C3F}"/>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55" name="Rechte verbindingslijn 154">
              <a:extLst>
                <a:ext uri="{FF2B5EF4-FFF2-40B4-BE49-F238E27FC236}">
                  <a16:creationId xmlns:a16="http://schemas.microsoft.com/office/drawing/2014/main" xmlns="" id="{468427AC-83E7-4C6E-8793-5909E6ADC0A5}"/>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56" name="Rechthoek 155">
              <a:extLst>
                <a:ext uri="{FF2B5EF4-FFF2-40B4-BE49-F238E27FC236}">
                  <a16:creationId xmlns:a16="http://schemas.microsoft.com/office/drawing/2014/main" xmlns="" id="{996B854B-F7C3-4CD7-806B-2BE095070867}"/>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3"/>
                </a:buBlip>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Bullets</a:t>
              </a:r>
            </a:p>
          </p:txBody>
        </p:sp>
        <p:sp>
          <p:nvSpPr>
            <p:cNvPr id="157" name="Ovaal 156">
              <a:extLst>
                <a:ext uri="{FF2B5EF4-FFF2-40B4-BE49-F238E27FC236}">
                  <a16:creationId xmlns:a16="http://schemas.microsoft.com/office/drawing/2014/main" xmlns="" id="{A75FCB8D-2FEE-4C65-9FFE-85CC9E0445A9}"/>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58" name="Rechthoek 157">
              <a:extLst>
                <a:ext uri="{FF2B5EF4-FFF2-40B4-BE49-F238E27FC236}">
                  <a16:creationId xmlns:a16="http://schemas.microsoft.com/office/drawing/2014/main" xmlns="" id="{1FF0B686-7C60-4E7C-8F6D-27206872B6FF}"/>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90000"/>
                </a:lnSpc>
                <a:spcBef>
                  <a:spcPts val="600"/>
                </a:spcBef>
                <a:spcAft>
                  <a:spcPts val="600"/>
                </a:spcAft>
                <a:buClr>
                  <a:schemeClr val="tx2"/>
                </a:buClr>
                <a:buSzTx/>
                <a:buFontTx/>
                <a:buChar char="-"/>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2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bullets</a:t>
              </a:r>
              <a:endPar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59" name="Ovaal 158">
              <a:extLst>
                <a:ext uri="{FF2B5EF4-FFF2-40B4-BE49-F238E27FC236}">
                  <a16:creationId xmlns:a16="http://schemas.microsoft.com/office/drawing/2014/main" xmlns="" id="{3637794C-8DC8-4696-9FEF-40C0EAAD398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60" name="Ovaal 159">
              <a:extLst>
                <a:ext uri="{FF2B5EF4-FFF2-40B4-BE49-F238E27FC236}">
                  <a16:creationId xmlns:a16="http://schemas.microsoft.com/office/drawing/2014/main" xmlns="" id="{048687F3-36B9-431C-9470-5053A5D20337}"/>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61" name="Rechthoek 160">
              <a:extLst>
                <a:ext uri="{FF2B5EF4-FFF2-40B4-BE49-F238E27FC236}">
                  <a16:creationId xmlns:a16="http://schemas.microsoft.com/office/drawing/2014/main" xmlns="" id="{F2530537-80E8-4231-B1CB-921FD56B0849}"/>
                </a:ext>
              </a:extLst>
            </p:cNvPr>
            <p:cNvSpPr/>
            <p:nvPr userDrawn="1"/>
          </p:nvSpPr>
          <p:spPr>
            <a:xfrm>
              <a:off x="-3059324" y="24670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Leestekst</a:t>
              </a:r>
            </a:p>
          </p:txBody>
        </p:sp>
        <p:sp>
          <p:nvSpPr>
            <p:cNvPr id="162" name="Ovaal 161">
              <a:extLst>
                <a:ext uri="{FF2B5EF4-FFF2-40B4-BE49-F238E27FC236}">
                  <a16:creationId xmlns:a16="http://schemas.microsoft.com/office/drawing/2014/main" xmlns="" id="{2A014F0E-FEF7-4C9D-B887-68DE928DCC1D}"/>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63" name="Rechthoek 162">
              <a:extLst>
                <a:ext uri="{FF2B5EF4-FFF2-40B4-BE49-F238E27FC236}">
                  <a16:creationId xmlns:a16="http://schemas.microsoft.com/office/drawing/2014/main" xmlns="" id="{81DA87A4-7726-45BC-962F-90907A72D602}"/>
                </a:ext>
              </a:extLst>
            </p:cNvPr>
            <p:cNvSpPr/>
            <p:nvPr userDrawn="1"/>
          </p:nvSpPr>
          <p:spPr>
            <a:xfrm>
              <a:off x="-3059324" y="2850654"/>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rgbClr val="000000"/>
                  </a:solidFill>
                  <a:effectLst/>
                  <a:uLnTx/>
                  <a:uFillTx/>
                  <a:latin typeface="+mn-lt"/>
                  <a:cs typeface="Segoe UI Light" panose="020B0502040204020203" pitchFamily="34" charset="0"/>
                </a:rPr>
                <a:t>Subtitel</a:t>
              </a:r>
            </a:p>
          </p:txBody>
        </p:sp>
        <p:sp>
          <p:nvSpPr>
            <p:cNvPr id="164" name="Rechthoek 163">
              <a:extLst>
                <a:ext uri="{FF2B5EF4-FFF2-40B4-BE49-F238E27FC236}">
                  <a16:creationId xmlns:a16="http://schemas.microsoft.com/office/drawing/2014/main" xmlns="" id="{F8B0FA16-6344-4B1C-8373-B58F67AA3CA3}"/>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65" name="Rechthoek 164">
              <a:extLst>
                <a:ext uri="{FF2B5EF4-FFF2-40B4-BE49-F238E27FC236}">
                  <a16:creationId xmlns:a16="http://schemas.microsoft.com/office/drawing/2014/main" xmlns="" id="{94937118-B0DE-40B3-AD8B-CF5F954A4DB3}"/>
                </a:ext>
              </a:extLst>
            </p:cNvPr>
            <p:cNvSpPr/>
            <p:nvPr userDrawn="1"/>
          </p:nvSpPr>
          <p:spPr>
            <a:xfrm>
              <a:off x="-3059324" y="3615443"/>
              <a:ext cx="2679396" cy="255963"/>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90000"/>
                </a:lnSpc>
                <a:spcBef>
                  <a:spcPts val="600"/>
                </a:spcBef>
                <a:spcAft>
                  <a:spcPts val="600"/>
                </a:spcAft>
                <a:buClr>
                  <a:schemeClr val="tx2"/>
                </a:buClr>
                <a:buSzTx/>
                <a:buFont typeface="+mj-lt"/>
                <a:buNone/>
                <a:tabLst/>
                <a:defRPr/>
              </a:pPr>
              <a:r>
                <a:rPr lang="nl-NL" sz="1100" i="0" dirty="0"/>
                <a:t>Fotobijschrift</a:t>
              </a:r>
            </a:p>
          </p:txBody>
        </p:sp>
        <p:sp>
          <p:nvSpPr>
            <p:cNvPr id="166" name="Rechthoek 165">
              <a:extLst>
                <a:ext uri="{FF2B5EF4-FFF2-40B4-BE49-F238E27FC236}">
                  <a16:creationId xmlns:a16="http://schemas.microsoft.com/office/drawing/2014/main" xmlns="" id="{09D9BED5-AAC4-467B-8CD8-E460749CBBA7}"/>
                </a:ext>
              </a:extLst>
            </p:cNvPr>
            <p:cNvSpPr/>
            <p:nvPr userDrawn="1"/>
          </p:nvSpPr>
          <p:spPr>
            <a:xfrm>
              <a:off x="-3059324" y="4355324"/>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4"/>
                </a:buBlip>
                <a:tabLst/>
                <a:defRPr/>
              </a:pPr>
              <a:r>
                <a:rPr kumimoji="0" lang="nl-NL" sz="1200" b="0" i="0" u="none" strike="noStrike" kern="0" cap="none" spc="0" normalizeH="0" baseline="0" noProof="0" dirty="0">
                  <a:ln>
                    <a:noFill/>
                  </a:ln>
                  <a:solidFill>
                    <a:schemeClr val="tx2"/>
                  </a:solidFill>
                  <a:effectLst/>
                  <a:uLnTx/>
                  <a:uFillTx/>
                  <a:latin typeface="+mn-lt"/>
                  <a:cs typeface="Segoe UI Light" panose="020B0502040204020203" pitchFamily="34" charset="0"/>
                </a:rPr>
                <a:t>Bullets</a:t>
              </a:r>
            </a:p>
          </p:txBody>
        </p:sp>
        <p:sp>
          <p:nvSpPr>
            <p:cNvPr id="167" name="Rechthoek 166">
              <a:extLst>
                <a:ext uri="{FF2B5EF4-FFF2-40B4-BE49-F238E27FC236}">
                  <a16:creationId xmlns:a16="http://schemas.microsoft.com/office/drawing/2014/main" xmlns="" id="{2280E5AB-2BAA-4931-9A3E-B39F790166CF}"/>
                </a:ext>
              </a:extLst>
            </p:cNvPr>
            <p:cNvSpPr/>
            <p:nvPr userDrawn="1"/>
          </p:nvSpPr>
          <p:spPr>
            <a:xfrm>
              <a:off x="-3059324" y="47301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68" name="Rechthoek 167">
              <a:extLst>
                <a:ext uri="{FF2B5EF4-FFF2-40B4-BE49-F238E27FC236}">
                  <a16:creationId xmlns:a16="http://schemas.microsoft.com/office/drawing/2014/main" xmlns="" id="{0E3A1B14-6D57-4DB1-A49B-BB84F20F3CEF}"/>
                </a:ext>
              </a:extLst>
            </p:cNvPr>
            <p:cNvSpPr/>
            <p:nvPr userDrawn="1"/>
          </p:nvSpPr>
          <p:spPr>
            <a:xfrm>
              <a:off x="-3059324" y="3991410"/>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800" b="0" i="0" u="none" strike="noStrike" kern="0" cap="none" spc="0" normalizeH="0" baseline="0" noProof="0" dirty="0">
                  <a:ln>
                    <a:noFill/>
                  </a:ln>
                  <a:solidFill>
                    <a:schemeClr val="tx2"/>
                  </a:solidFill>
                  <a:effectLst/>
                  <a:uLnTx/>
                  <a:uFillTx/>
                  <a:latin typeface="+mj-lt"/>
                  <a:cs typeface="Segoe UI Light" panose="020B0502040204020203" pitchFamily="34" charset="0"/>
                </a:rPr>
                <a:t>Titel</a:t>
              </a:r>
            </a:p>
          </p:txBody>
        </p:sp>
      </p:grpSp>
      <p:grpSp>
        <p:nvGrpSpPr>
          <p:cNvPr id="178" name="Instructie">
            <a:extLst>
              <a:ext uri="{FF2B5EF4-FFF2-40B4-BE49-F238E27FC236}">
                <a16:creationId xmlns:a16="http://schemas.microsoft.com/office/drawing/2014/main" xmlns="" id="{810D2DE2-6260-49F1-A252-1D730A19DFD1}"/>
              </a:ext>
            </a:extLst>
          </p:cNvPr>
          <p:cNvGrpSpPr/>
          <p:nvPr userDrawn="1"/>
        </p:nvGrpSpPr>
        <p:grpSpPr>
          <a:xfrm>
            <a:off x="-3424238" y="0"/>
            <a:ext cx="3183677" cy="4116484"/>
            <a:chOff x="12391601" y="431615"/>
            <a:chExt cx="3183677" cy="4116484"/>
          </a:xfrm>
        </p:grpSpPr>
        <p:sp>
          <p:nvSpPr>
            <p:cNvPr id="179" name="Rechthoek 178">
              <a:extLst>
                <a:ext uri="{FF2B5EF4-FFF2-40B4-BE49-F238E27FC236}">
                  <a16:creationId xmlns:a16="http://schemas.microsoft.com/office/drawing/2014/main" xmlns="" id="{FF1FD490-B75C-478F-8864-DCBD9572922D}"/>
                </a:ext>
              </a:extLst>
            </p:cNvPr>
            <p:cNvSpPr/>
            <p:nvPr userDrawn="1"/>
          </p:nvSpPr>
          <p:spPr>
            <a:xfrm>
              <a:off x="12397262" y="431615"/>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Grafiek invoegen/veranderen</a:t>
              </a:r>
            </a:p>
          </p:txBody>
        </p:sp>
        <p:sp>
          <p:nvSpPr>
            <p:cNvPr id="180" name="Ovaal 179">
              <a:extLst>
                <a:ext uri="{FF2B5EF4-FFF2-40B4-BE49-F238E27FC236}">
                  <a16:creationId xmlns:a16="http://schemas.microsoft.com/office/drawing/2014/main" xmlns="" id="{47BBB1EF-28AA-4FED-96AD-08BF8CD3B639}"/>
                </a:ext>
              </a:extLst>
            </p:cNvPr>
            <p:cNvSpPr/>
            <p:nvPr userDrawn="1"/>
          </p:nvSpPr>
          <p:spPr>
            <a:xfrm>
              <a:off x="12391601" y="774699"/>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81" name="Rechte verbindingslijn 180">
              <a:extLst>
                <a:ext uri="{FF2B5EF4-FFF2-40B4-BE49-F238E27FC236}">
                  <a16:creationId xmlns:a16="http://schemas.microsoft.com/office/drawing/2014/main" xmlns="" id="{98376664-7CC1-4E40-9E73-C5A31ACA7695}"/>
                </a:ext>
              </a:extLst>
            </p:cNvPr>
            <p:cNvCxnSpPr>
              <a:cxnSpLocks/>
            </p:cNvCxnSpPr>
            <p:nvPr userDrawn="1"/>
          </p:nvCxnSpPr>
          <p:spPr>
            <a:xfrm>
              <a:off x="12397261" y="673250"/>
              <a:ext cx="3178017" cy="0"/>
            </a:xfrm>
            <a:prstGeom prst="line">
              <a:avLst/>
            </a:prstGeom>
            <a:noFill/>
            <a:ln w="3175" cap="flat" cmpd="sng" algn="ctr">
              <a:solidFill>
                <a:schemeClr val="accent1"/>
              </a:solidFill>
              <a:prstDash val="solid"/>
            </a:ln>
            <a:effectLst/>
          </p:spPr>
        </p:cxnSp>
        <p:cxnSp>
          <p:nvCxnSpPr>
            <p:cNvPr id="182" name="Rechte verbindingslijn 181">
              <a:extLst>
                <a:ext uri="{FF2B5EF4-FFF2-40B4-BE49-F238E27FC236}">
                  <a16:creationId xmlns:a16="http://schemas.microsoft.com/office/drawing/2014/main" xmlns="" id="{E54AB625-3CB2-4611-A72F-BB958F1EAE07}"/>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83" name="Rechthoek 182">
              <a:extLst>
                <a:ext uri="{FF2B5EF4-FFF2-40B4-BE49-F238E27FC236}">
                  <a16:creationId xmlns:a16="http://schemas.microsoft.com/office/drawing/2014/main" xmlns="" id="{7D8180FE-29CE-4676-8C54-893B2E893D50}"/>
                </a:ext>
              </a:extLst>
            </p:cNvPr>
            <p:cNvSpPr/>
            <p:nvPr userDrawn="1"/>
          </p:nvSpPr>
          <p:spPr>
            <a:xfrm>
              <a:off x="12757282" y="786994"/>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op het pictogram om een nieuwe grafiek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84" name="Ovaal 183">
              <a:extLst>
                <a:ext uri="{FF2B5EF4-FFF2-40B4-BE49-F238E27FC236}">
                  <a16:creationId xmlns:a16="http://schemas.microsoft.com/office/drawing/2014/main" xmlns="" id="{BFFFC0D7-2EF0-4D17-B856-DCF332D9BA1E}"/>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86" name="Rechthoek 185">
              <a:extLst>
                <a:ext uri="{FF2B5EF4-FFF2-40B4-BE49-F238E27FC236}">
                  <a16:creationId xmlns:a16="http://schemas.microsoft.com/office/drawing/2014/main" xmlns="" id="{4F7DD043-DB3C-4F76-B2FF-9441609E47D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87" name="Groep 186">
              <a:extLst>
                <a:ext uri="{FF2B5EF4-FFF2-40B4-BE49-F238E27FC236}">
                  <a16:creationId xmlns:a16="http://schemas.microsoft.com/office/drawing/2014/main" xmlns="" id="{51EB2B38-4E6F-4160-B7CA-1031A1A6D128}"/>
                </a:ext>
              </a:extLst>
            </p:cNvPr>
            <p:cNvGrpSpPr/>
            <p:nvPr userDrawn="1"/>
          </p:nvGrpSpPr>
          <p:grpSpPr>
            <a:xfrm>
              <a:off x="12757282" y="2184550"/>
              <a:ext cx="825500" cy="209550"/>
              <a:chOff x="13504624" y="2482850"/>
              <a:chExt cx="825500" cy="209550"/>
            </a:xfrm>
          </p:grpSpPr>
          <p:sp>
            <p:nvSpPr>
              <p:cNvPr id="196" name="Rechthoek 195">
                <a:extLst>
                  <a:ext uri="{FF2B5EF4-FFF2-40B4-BE49-F238E27FC236}">
                    <a16:creationId xmlns:a16="http://schemas.microsoft.com/office/drawing/2014/main" xmlns="" id="{8339C44D-FC51-43FC-8EF6-012B997421D9}"/>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97" name="Rechte verbindingslijn 196">
                <a:extLst>
                  <a:ext uri="{FF2B5EF4-FFF2-40B4-BE49-F238E27FC236}">
                    <a16:creationId xmlns:a16="http://schemas.microsoft.com/office/drawing/2014/main" xmlns="" id="{ACF7FB66-974F-4B5D-82E1-199496B2B95B}"/>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98" name="Gelijkbenige driehoek 197">
                <a:extLst>
                  <a:ext uri="{FF2B5EF4-FFF2-40B4-BE49-F238E27FC236}">
                    <a16:creationId xmlns:a16="http://schemas.microsoft.com/office/drawing/2014/main" xmlns="" id="{C475B76C-433C-41B2-80AC-F7C78F454F8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88" name="Rechte verbindingslijn 187">
              <a:extLst>
                <a:ext uri="{FF2B5EF4-FFF2-40B4-BE49-F238E27FC236}">
                  <a16:creationId xmlns:a16="http://schemas.microsoft.com/office/drawing/2014/main" xmlns="" id="{2A2A75B5-9E8E-431D-8B9A-A773E6769923}"/>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89" name="Groep 188">
              <a:extLst>
                <a:ext uri="{FF2B5EF4-FFF2-40B4-BE49-F238E27FC236}">
                  <a16:creationId xmlns:a16="http://schemas.microsoft.com/office/drawing/2014/main" xmlns="" id="{8675513E-92CF-4BD1-B2EF-FE95B5F7E9F3}"/>
                </a:ext>
              </a:extLst>
            </p:cNvPr>
            <p:cNvGrpSpPr/>
            <p:nvPr userDrawn="1"/>
          </p:nvGrpSpPr>
          <p:grpSpPr>
            <a:xfrm>
              <a:off x="12751697" y="1147804"/>
              <a:ext cx="289372" cy="314992"/>
              <a:chOff x="7322769" y="-310267"/>
              <a:chExt cx="289372" cy="314992"/>
            </a:xfrm>
          </p:grpSpPr>
          <p:sp>
            <p:nvSpPr>
              <p:cNvPr id="193" name="Rechthoek 192">
                <a:extLst>
                  <a:ext uri="{FF2B5EF4-FFF2-40B4-BE49-F238E27FC236}">
                    <a16:creationId xmlns:a16="http://schemas.microsoft.com/office/drawing/2014/main" xmlns="" id="{06E8CDDD-C910-43E9-9CAC-F555CBE959E7}"/>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94" name="Rechthoek 193">
                <a:extLst>
                  <a:ext uri="{FF2B5EF4-FFF2-40B4-BE49-F238E27FC236}">
                    <a16:creationId xmlns:a16="http://schemas.microsoft.com/office/drawing/2014/main" xmlns="" id="{264705FA-4AB4-467D-BE58-D94422016942}"/>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95" name="Rechthoek 194">
                <a:extLst>
                  <a:ext uri="{FF2B5EF4-FFF2-40B4-BE49-F238E27FC236}">
                    <a16:creationId xmlns:a16="http://schemas.microsoft.com/office/drawing/2014/main" xmlns="" id="{75546BDF-3C6D-4896-BB09-6DDF404E3B63}"/>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190" name="Ovaal 189">
              <a:extLst>
                <a:ext uri="{FF2B5EF4-FFF2-40B4-BE49-F238E27FC236}">
                  <a16:creationId xmlns:a16="http://schemas.microsoft.com/office/drawing/2014/main" xmlns="" id="{86A41C72-1A25-4ECC-8352-23C1F2A1C72A}"/>
                </a:ext>
              </a:extLst>
            </p:cNvPr>
            <p:cNvSpPr/>
            <p:nvPr userDrawn="1"/>
          </p:nvSpPr>
          <p:spPr>
            <a:xfrm>
              <a:off x="12391601" y="259515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91" name="Rechthoek 190">
              <a:extLst>
                <a:ext uri="{FF2B5EF4-FFF2-40B4-BE49-F238E27FC236}">
                  <a16:creationId xmlns:a16="http://schemas.microsoft.com/office/drawing/2014/main" xmlns="" id="{FDB547B7-2954-488A-BDF2-712DB8AD5693}"/>
                </a:ext>
              </a:extLst>
            </p:cNvPr>
            <p:cNvSpPr/>
            <p:nvPr userDrawn="1"/>
          </p:nvSpPr>
          <p:spPr>
            <a:xfrm>
              <a:off x="12757282" y="2610460"/>
              <a:ext cx="2817995" cy="13023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Als de grafiek geplaatst is, is het mogelijk om alle kleuren naar keuze aan te passen. Klik hiervoor eerst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 grafiek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daarna op het deel van de grafiek dat je aangepast wilt zien. Als dit geselecteerd is komt er boven in PowerPoint een kopje omhoog met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grafieken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Kies hier het kopje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indeling</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In dit kopje kun je bij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vormopvulling</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kleur aanpassen.</a:t>
              </a:r>
            </a:p>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Dit geldt het zelfde voor het aanpassen van de kleur voor de tekst.</a:t>
              </a:r>
            </a:p>
          </p:txBody>
        </p:sp>
        <p:cxnSp>
          <p:nvCxnSpPr>
            <p:cNvPr id="192" name="Rechte verbindingslijn 191">
              <a:extLst>
                <a:ext uri="{FF2B5EF4-FFF2-40B4-BE49-F238E27FC236}">
                  <a16:creationId xmlns:a16="http://schemas.microsoft.com/office/drawing/2014/main" xmlns="" id="{6FFE4ACD-0345-4810-8FDB-3CBFD87D899A}"/>
                </a:ext>
              </a:extLst>
            </p:cNvPr>
            <p:cNvCxnSpPr>
              <a:cxnSpLocks/>
            </p:cNvCxnSpPr>
            <p:nvPr userDrawn="1"/>
          </p:nvCxnSpPr>
          <p:spPr>
            <a:xfrm>
              <a:off x="12397261" y="4548099"/>
              <a:ext cx="3178017" cy="0"/>
            </a:xfrm>
            <a:prstGeom prst="line">
              <a:avLst/>
            </a:prstGeom>
            <a:noFill/>
            <a:ln w="3175" cap="flat" cmpd="sng" algn="ctr">
              <a:solidFill>
                <a:schemeClr val="accent1"/>
              </a:solidFill>
              <a:prstDash val="solid"/>
            </a:ln>
            <a:effectLst/>
          </p:spPr>
        </p:cxnSp>
      </p:grpSp>
    </p:spTree>
    <p:extLst>
      <p:ext uri="{BB962C8B-B14F-4D97-AF65-F5344CB8AC3E}">
        <p14:creationId xmlns:p14="http://schemas.microsoft.com/office/powerpoint/2010/main" val="187204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1000"/>
                                        <p:tgtEl>
                                          <p:spTgt spid="4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1000"/>
                                        <p:tgtEl>
                                          <p:spTgt spid="12">
                                            <p:txEl>
                                              <p:pRg st="0" end="0"/>
                                            </p:txEl>
                                          </p:spTgt>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childTnLst>
                                </p:cTn>
                              </p:par>
                              <p:par>
                                <p:cTn id="20" presetID="10" presetClass="entr" presetSubtype="0" fill="hold" grpId="0" nodeType="withEffect">
                                  <p:stCondLst>
                                    <p:cond delay="2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1" grpId="0"/>
      <p:bldP spid="42" grpId="0"/>
      <p:bldP spid="3" grpId="0"/>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6">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7">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8">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9">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1000"/>
                        <p:tgtEl>
                          <p:spTgt spid="43"/>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sluiting (Blauw)">
    <p:spTree>
      <p:nvGrpSpPr>
        <p:cNvPr id="1" name=""/>
        <p:cNvGrpSpPr/>
        <p:nvPr/>
      </p:nvGrpSpPr>
      <p:grpSpPr>
        <a:xfrm>
          <a:off x="0" y="0"/>
          <a:ext cx="0" cy="0"/>
          <a:chOff x="0" y="0"/>
          <a:chExt cx="0" cy="0"/>
        </a:xfrm>
      </p:grpSpPr>
      <p:sp>
        <p:nvSpPr>
          <p:cNvPr id="87" name="Achtergrond">
            <a:extLst>
              <a:ext uri="{FF2B5EF4-FFF2-40B4-BE49-F238E27FC236}">
                <a16:creationId xmlns:a16="http://schemas.microsoft.com/office/drawing/2014/main" xmlns="" id="{E56EE332-3585-49B6-BE46-CC2079F8F813}"/>
              </a:ext>
            </a:extLst>
          </p:cNvPr>
          <p:cNvSpPr/>
          <p:nvPr userDrawn="1"/>
        </p:nvSpPr>
        <p:spPr>
          <a:xfrm>
            <a:off x="0" y="844914"/>
            <a:ext cx="12202750" cy="60130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Slidenaam"/>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Afsluiting (Blauw)</a:t>
            </a:r>
          </a:p>
        </p:txBody>
      </p:sp>
      <p:sp>
        <p:nvSpPr>
          <p:cNvPr id="86" name="Gouden lijn">
            <a:extLst>
              <a:ext uri="{FF2B5EF4-FFF2-40B4-BE49-F238E27FC236}">
                <a16:creationId xmlns:a16="http://schemas.microsoft.com/office/drawing/2014/main" xmlns="" id="{07FFCEC0-ABB5-4A76-A7E4-74506CE6AC87}"/>
              </a:ext>
            </a:extLst>
          </p:cNvPr>
          <p:cNvSpPr/>
          <p:nvPr userDrawn="1"/>
        </p:nvSpPr>
        <p:spPr>
          <a:xfrm>
            <a:off x="-1" y="819132"/>
            <a:ext cx="12202751" cy="25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Hoekje">
            <a:extLst>
              <a:ext uri="{FF2B5EF4-FFF2-40B4-BE49-F238E27FC236}">
                <a16:creationId xmlns:a16="http://schemas.microsoft.com/office/drawing/2014/main" xmlns="" id="{89D8B535-C389-4BE0-AFC8-A5C113714F8B}"/>
              </a:ext>
            </a:extLst>
          </p:cNvPr>
          <p:cNvSpPr/>
          <p:nvPr userDrawn="1"/>
        </p:nvSpPr>
        <p:spPr>
          <a:xfrm flipH="1">
            <a:off x="11988555" y="3051506"/>
            <a:ext cx="203445" cy="754989"/>
          </a:xfrm>
          <a:custGeom>
            <a:avLst/>
            <a:gdLst>
              <a:gd name="connsiteX0" fmla="*/ 0 w 203445"/>
              <a:gd name="connsiteY0" fmla="*/ 0 h 754989"/>
              <a:gd name="connsiteX1" fmla="*/ 203445 w 203445"/>
              <a:gd name="connsiteY1" fmla="*/ 374636 h 754989"/>
              <a:gd name="connsiteX2" fmla="*/ 0 w 203445"/>
              <a:gd name="connsiteY2" fmla="*/ 754989 h 754989"/>
              <a:gd name="connsiteX3" fmla="*/ 0 w 203445"/>
              <a:gd name="connsiteY3" fmla="*/ 0 h 754989"/>
            </a:gdLst>
            <a:ahLst/>
            <a:cxnLst>
              <a:cxn ang="0">
                <a:pos x="connsiteX0" y="connsiteY0"/>
              </a:cxn>
              <a:cxn ang="0">
                <a:pos x="connsiteX1" y="connsiteY1"/>
              </a:cxn>
              <a:cxn ang="0">
                <a:pos x="connsiteX2" y="connsiteY2"/>
              </a:cxn>
              <a:cxn ang="0">
                <a:pos x="connsiteX3" y="connsiteY3"/>
              </a:cxn>
            </a:cxnLst>
            <a:rect l="l" t="t" r="r" b="b"/>
            <a:pathLst>
              <a:path w="203445" h="754989">
                <a:moveTo>
                  <a:pt x="0" y="0"/>
                </a:moveTo>
                <a:lnTo>
                  <a:pt x="203445" y="374636"/>
                </a:lnTo>
                <a:lnTo>
                  <a:pt x="0" y="7549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5" name="Subtitel">
            <a:extLst>
              <a:ext uri="{FF2B5EF4-FFF2-40B4-BE49-F238E27FC236}">
                <a16:creationId xmlns:a16="http://schemas.microsoft.com/office/drawing/2014/main" xmlns="" id="{ABBAB5FE-FF44-4C43-B285-08051429F646}"/>
              </a:ext>
            </a:extLst>
          </p:cNvPr>
          <p:cNvSpPr>
            <a:spLocks noGrp="1"/>
          </p:cNvSpPr>
          <p:nvPr>
            <p:ph type="body" sz="quarter" idx="14" hasCustomPrompt="1"/>
          </p:nvPr>
        </p:nvSpPr>
        <p:spPr>
          <a:xfrm>
            <a:off x="599622" y="3437397"/>
            <a:ext cx="10989114" cy="555625"/>
          </a:xfrm>
        </p:spPr>
        <p:txBody>
          <a:bodyPr/>
          <a:lstStyle>
            <a:lvl1pPr marL="0" indent="0">
              <a:buNone/>
              <a:defRPr sz="2500" spc="0" baseline="0">
                <a:solidFill>
                  <a:schemeClr val="bg1"/>
                </a:solidFill>
              </a:defRPr>
            </a:lvl1pPr>
          </a:lstStyle>
          <a:p>
            <a:pPr lvl="0"/>
            <a:r>
              <a:rPr lang="nl-NL" dirty="0"/>
              <a:t>Subtitel</a:t>
            </a:r>
          </a:p>
        </p:txBody>
      </p:sp>
      <p:sp>
        <p:nvSpPr>
          <p:cNvPr id="80" name="Titel">
            <a:extLst>
              <a:ext uri="{FF2B5EF4-FFF2-40B4-BE49-F238E27FC236}">
                <a16:creationId xmlns:a16="http://schemas.microsoft.com/office/drawing/2014/main" xmlns="" id="{A854FDEF-3FF4-4F9E-984F-C653B6D83BDD}"/>
              </a:ext>
            </a:extLst>
          </p:cNvPr>
          <p:cNvSpPr>
            <a:spLocks noGrp="1"/>
          </p:cNvSpPr>
          <p:nvPr>
            <p:ph type="body" sz="quarter" idx="13" hasCustomPrompt="1"/>
          </p:nvPr>
        </p:nvSpPr>
        <p:spPr>
          <a:xfrm>
            <a:off x="599536" y="2775138"/>
            <a:ext cx="10989114" cy="762000"/>
          </a:xfrm>
        </p:spPr>
        <p:txBody>
          <a:bodyPr/>
          <a:lstStyle>
            <a:lvl1pPr marL="0" indent="0">
              <a:buNone/>
              <a:defRPr sz="4500" spc="0" baseline="0">
                <a:solidFill>
                  <a:schemeClr val="bg1"/>
                </a:solidFill>
                <a:latin typeface="+mj-lt"/>
              </a:defRPr>
            </a:lvl1pPr>
          </a:lstStyle>
          <a:p>
            <a:pPr lvl="0"/>
            <a:r>
              <a:rPr lang="nl-NL" dirty="0"/>
              <a:t>Titel</a:t>
            </a:r>
          </a:p>
        </p:txBody>
      </p:sp>
      <p:sp>
        <p:nvSpPr>
          <p:cNvPr id="2" name="Datum"/>
          <p:cNvSpPr>
            <a:spLocks noGrp="1"/>
          </p:cNvSpPr>
          <p:nvPr>
            <p:ph type="dt" sz="half" idx="10"/>
          </p:nvPr>
        </p:nvSpPr>
        <p:spPr>
          <a:xfrm>
            <a:off x="600967" y="234417"/>
            <a:ext cx="2044700" cy="365125"/>
          </a:xfrm>
          <a:prstGeom prst="rect">
            <a:avLst/>
          </a:prstGeom>
        </p:spPr>
        <p:txBody>
          <a:bodyPr lIns="0" rIns="0" anchor="ctr" anchorCtr="0"/>
          <a:lstStyle>
            <a:lvl1pPr>
              <a:defRPr sz="1200">
                <a:solidFill>
                  <a:schemeClr val="tx2"/>
                </a:solidFill>
                <a:latin typeface="HelveNue  (Hoofdtekst)"/>
              </a:defRPr>
            </a:lvl1pPr>
          </a:lstStyle>
          <a:p>
            <a:endParaRPr lang="nl-NL" dirty="0"/>
          </a:p>
        </p:txBody>
      </p:sp>
    </p:spTree>
    <p:extLst>
      <p:ext uri="{BB962C8B-B14F-4D97-AF65-F5344CB8AC3E}">
        <p14:creationId xmlns:p14="http://schemas.microsoft.com/office/powerpoint/2010/main" val="129109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animEffect transition="in" filter="fade">
                                      <p:cBhvr>
                                        <p:cTn id="7" dur="1000"/>
                                        <p:tgtEl>
                                          <p:spTgt spid="80">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85">
                                            <p:txEl>
                                              <p:pRg st="0" end="0"/>
                                            </p:txEl>
                                          </p:spTgt>
                                        </p:tgtEl>
                                        <p:attrNameLst>
                                          <p:attrName>style.visibility</p:attrName>
                                        </p:attrNameLst>
                                      </p:cBhvr>
                                      <p:to>
                                        <p:strVal val="visible"/>
                                      </p:to>
                                    </p:set>
                                    <p:animEffect transition="in" filter="fade">
                                      <p:cBhvr>
                                        <p:cTn id="10" dur="1000"/>
                                        <p:tgtEl>
                                          <p:spTgt spid="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uild="p">
        <p:tmplLst>
          <p:tmpl lvl="1">
            <p:tnLst>
              <p:par>
                <p:cTn presetID="10" presetClass="entr" presetSubtype="0" fill="hold" nodeType="withEffect">
                  <p:stCondLst>
                    <p:cond delay="500"/>
                  </p:stCondLst>
                  <p:childTnLst>
                    <p:set>
                      <p:cBhvr>
                        <p:cTn dur="1" fill="hold">
                          <p:stCondLst>
                            <p:cond delay="0"/>
                          </p:stCondLst>
                        </p:cTn>
                        <p:tgtEl>
                          <p:spTgt spid="85"/>
                        </p:tgtEl>
                        <p:attrNameLst>
                          <p:attrName>style.visibility</p:attrName>
                        </p:attrNameLst>
                      </p:cBhvr>
                      <p:to>
                        <p:strVal val="visible"/>
                      </p:to>
                    </p:set>
                    <p:animEffect transition="in" filter="fade">
                      <p:cBhvr>
                        <p:cTn dur="1000"/>
                        <p:tgtEl>
                          <p:spTgt spid="85"/>
                        </p:tgtEl>
                      </p:cBhvr>
                    </p:animEffect>
                  </p:childTnLst>
                </p:cTn>
              </p:par>
            </p:tnLst>
          </p:tmpl>
        </p:tmplLst>
      </p:bldP>
      <p:bldP spid="80" grpId="0" build="p">
        <p:tmplLst>
          <p:tmpl lvl="1">
            <p:tnLst>
              <p:par>
                <p:cTn presetID="10" presetClass="entr" presetSubtype="0" fill="hold" nodeType="with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fade">
                      <p:cBhvr>
                        <p:cTn dur="1000"/>
                        <p:tgtEl>
                          <p:spTgt spid="80"/>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fsluiting (Wit)">
    <p:spTree>
      <p:nvGrpSpPr>
        <p:cNvPr id="1" name=""/>
        <p:cNvGrpSpPr/>
        <p:nvPr/>
      </p:nvGrpSpPr>
      <p:grpSpPr>
        <a:xfrm>
          <a:off x="0" y="0"/>
          <a:ext cx="0" cy="0"/>
          <a:chOff x="0" y="0"/>
          <a:chExt cx="0" cy="0"/>
        </a:xfrm>
      </p:grpSpPr>
      <p:sp>
        <p:nvSpPr>
          <p:cNvPr id="5" name="Slidenaam"/>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Afsluiting (Wit)</a:t>
            </a:r>
          </a:p>
        </p:txBody>
      </p:sp>
      <p:sp>
        <p:nvSpPr>
          <p:cNvPr id="86" name="Gouden lijn">
            <a:extLst>
              <a:ext uri="{FF2B5EF4-FFF2-40B4-BE49-F238E27FC236}">
                <a16:creationId xmlns:a16="http://schemas.microsoft.com/office/drawing/2014/main" xmlns="" id="{07FFCEC0-ABB5-4A76-A7E4-74506CE6AC87}"/>
              </a:ext>
            </a:extLst>
          </p:cNvPr>
          <p:cNvSpPr/>
          <p:nvPr userDrawn="1"/>
        </p:nvSpPr>
        <p:spPr>
          <a:xfrm>
            <a:off x="-1" y="819132"/>
            <a:ext cx="12202751" cy="25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Hoekje">
            <a:extLst>
              <a:ext uri="{FF2B5EF4-FFF2-40B4-BE49-F238E27FC236}">
                <a16:creationId xmlns:a16="http://schemas.microsoft.com/office/drawing/2014/main" xmlns="" id="{89D8B535-C389-4BE0-AFC8-A5C113714F8B}"/>
              </a:ext>
            </a:extLst>
          </p:cNvPr>
          <p:cNvSpPr/>
          <p:nvPr userDrawn="1"/>
        </p:nvSpPr>
        <p:spPr>
          <a:xfrm flipH="1">
            <a:off x="11988555" y="3051506"/>
            <a:ext cx="203445" cy="754989"/>
          </a:xfrm>
          <a:custGeom>
            <a:avLst/>
            <a:gdLst>
              <a:gd name="connsiteX0" fmla="*/ 0 w 203445"/>
              <a:gd name="connsiteY0" fmla="*/ 0 h 754989"/>
              <a:gd name="connsiteX1" fmla="*/ 203445 w 203445"/>
              <a:gd name="connsiteY1" fmla="*/ 374636 h 754989"/>
              <a:gd name="connsiteX2" fmla="*/ 0 w 203445"/>
              <a:gd name="connsiteY2" fmla="*/ 754989 h 754989"/>
              <a:gd name="connsiteX3" fmla="*/ 0 w 203445"/>
              <a:gd name="connsiteY3" fmla="*/ 0 h 754989"/>
            </a:gdLst>
            <a:ahLst/>
            <a:cxnLst>
              <a:cxn ang="0">
                <a:pos x="connsiteX0" y="connsiteY0"/>
              </a:cxn>
              <a:cxn ang="0">
                <a:pos x="connsiteX1" y="connsiteY1"/>
              </a:cxn>
              <a:cxn ang="0">
                <a:pos x="connsiteX2" y="connsiteY2"/>
              </a:cxn>
              <a:cxn ang="0">
                <a:pos x="connsiteX3" y="connsiteY3"/>
              </a:cxn>
            </a:cxnLst>
            <a:rect l="l" t="t" r="r" b="b"/>
            <a:pathLst>
              <a:path w="203445" h="754989">
                <a:moveTo>
                  <a:pt x="0" y="0"/>
                </a:moveTo>
                <a:lnTo>
                  <a:pt x="203445" y="374636"/>
                </a:lnTo>
                <a:lnTo>
                  <a:pt x="0" y="7549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5" name="Sub titel">
            <a:extLst>
              <a:ext uri="{FF2B5EF4-FFF2-40B4-BE49-F238E27FC236}">
                <a16:creationId xmlns:a16="http://schemas.microsoft.com/office/drawing/2014/main" xmlns="" id="{ABBAB5FE-FF44-4C43-B285-08051429F646}"/>
              </a:ext>
            </a:extLst>
          </p:cNvPr>
          <p:cNvSpPr>
            <a:spLocks noGrp="1"/>
          </p:cNvSpPr>
          <p:nvPr>
            <p:ph type="body" sz="quarter" idx="14" hasCustomPrompt="1"/>
          </p:nvPr>
        </p:nvSpPr>
        <p:spPr>
          <a:xfrm>
            <a:off x="599622" y="3437397"/>
            <a:ext cx="10989114" cy="555625"/>
          </a:xfrm>
        </p:spPr>
        <p:txBody>
          <a:bodyPr/>
          <a:lstStyle>
            <a:lvl1pPr marL="0" indent="0">
              <a:buNone/>
              <a:defRPr sz="2500" spc="0" baseline="0">
                <a:solidFill>
                  <a:schemeClr val="tx2"/>
                </a:solidFill>
              </a:defRPr>
            </a:lvl1pPr>
          </a:lstStyle>
          <a:p>
            <a:pPr lvl="0"/>
            <a:r>
              <a:rPr lang="nl-NL" dirty="0"/>
              <a:t>Subtitel</a:t>
            </a:r>
          </a:p>
        </p:txBody>
      </p:sp>
      <p:sp>
        <p:nvSpPr>
          <p:cNvPr id="80" name="Titel">
            <a:extLst>
              <a:ext uri="{FF2B5EF4-FFF2-40B4-BE49-F238E27FC236}">
                <a16:creationId xmlns:a16="http://schemas.microsoft.com/office/drawing/2014/main" xmlns="" id="{A854FDEF-3FF4-4F9E-984F-C653B6D83BDD}"/>
              </a:ext>
            </a:extLst>
          </p:cNvPr>
          <p:cNvSpPr>
            <a:spLocks noGrp="1"/>
          </p:cNvSpPr>
          <p:nvPr>
            <p:ph type="body" sz="quarter" idx="13" hasCustomPrompt="1"/>
          </p:nvPr>
        </p:nvSpPr>
        <p:spPr>
          <a:xfrm>
            <a:off x="599536" y="2775138"/>
            <a:ext cx="10989114" cy="762000"/>
          </a:xfrm>
        </p:spPr>
        <p:txBody>
          <a:bodyPr/>
          <a:lstStyle>
            <a:lvl1pPr marL="0" indent="0">
              <a:buNone/>
              <a:defRPr sz="4500" spc="0" baseline="0">
                <a:solidFill>
                  <a:schemeClr val="tx2"/>
                </a:solidFill>
                <a:latin typeface="+mj-lt"/>
              </a:defRPr>
            </a:lvl1pPr>
          </a:lstStyle>
          <a:p>
            <a:pPr lvl="0"/>
            <a:r>
              <a:rPr lang="nl-NL" dirty="0"/>
              <a:t>Titel</a:t>
            </a:r>
          </a:p>
        </p:txBody>
      </p:sp>
      <p:sp>
        <p:nvSpPr>
          <p:cNvPr id="2" name="Datum"/>
          <p:cNvSpPr>
            <a:spLocks noGrp="1"/>
          </p:cNvSpPr>
          <p:nvPr>
            <p:ph type="dt" sz="half" idx="10"/>
          </p:nvPr>
        </p:nvSpPr>
        <p:spPr>
          <a:xfrm>
            <a:off x="600967" y="234417"/>
            <a:ext cx="2044700" cy="365125"/>
          </a:xfrm>
          <a:prstGeom prst="rect">
            <a:avLst/>
          </a:prstGeom>
        </p:spPr>
        <p:txBody>
          <a:bodyPr lIns="0" rIns="0" anchor="ctr" anchorCtr="0"/>
          <a:lstStyle>
            <a:lvl1pPr>
              <a:defRPr sz="1200">
                <a:solidFill>
                  <a:schemeClr val="tx2"/>
                </a:solidFill>
                <a:latin typeface="HelveNue  (Hoofdtekst)"/>
              </a:defRPr>
            </a:lvl1pPr>
          </a:lstStyle>
          <a:p>
            <a:endParaRPr lang="nl-NL" dirty="0"/>
          </a:p>
        </p:txBody>
      </p:sp>
    </p:spTree>
    <p:extLst>
      <p:ext uri="{BB962C8B-B14F-4D97-AF65-F5344CB8AC3E}">
        <p14:creationId xmlns:p14="http://schemas.microsoft.com/office/powerpoint/2010/main" val="349719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animEffect transition="in" filter="fade">
                                      <p:cBhvr>
                                        <p:cTn id="7" dur="1000"/>
                                        <p:tgtEl>
                                          <p:spTgt spid="80">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85">
                                            <p:txEl>
                                              <p:pRg st="0" end="0"/>
                                            </p:txEl>
                                          </p:spTgt>
                                        </p:tgtEl>
                                        <p:attrNameLst>
                                          <p:attrName>style.visibility</p:attrName>
                                        </p:attrNameLst>
                                      </p:cBhvr>
                                      <p:to>
                                        <p:strVal val="visible"/>
                                      </p:to>
                                    </p:set>
                                    <p:animEffect transition="in" filter="fade">
                                      <p:cBhvr>
                                        <p:cTn id="10" dur="1000"/>
                                        <p:tgtEl>
                                          <p:spTgt spid="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uild="p">
        <p:tmplLst>
          <p:tmpl lvl="1">
            <p:tnLst>
              <p:par>
                <p:cTn presetID="10" presetClass="entr" presetSubtype="0" fill="hold" nodeType="withEffect">
                  <p:stCondLst>
                    <p:cond delay="500"/>
                  </p:stCondLst>
                  <p:childTnLst>
                    <p:set>
                      <p:cBhvr>
                        <p:cTn dur="1" fill="hold">
                          <p:stCondLst>
                            <p:cond delay="0"/>
                          </p:stCondLst>
                        </p:cTn>
                        <p:tgtEl>
                          <p:spTgt spid="85"/>
                        </p:tgtEl>
                        <p:attrNameLst>
                          <p:attrName>style.visibility</p:attrName>
                        </p:attrNameLst>
                      </p:cBhvr>
                      <p:to>
                        <p:strVal val="visible"/>
                      </p:to>
                    </p:set>
                    <p:animEffect transition="in" filter="fade">
                      <p:cBhvr>
                        <p:cTn dur="1000"/>
                        <p:tgtEl>
                          <p:spTgt spid="85"/>
                        </p:tgtEl>
                      </p:cBhvr>
                    </p:animEffect>
                  </p:childTnLst>
                </p:cTn>
              </p:par>
            </p:tnLst>
          </p:tmpl>
        </p:tmplLst>
      </p:bldP>
      <p:bldP spid="80" grpId="0" build="p">
        <p:tmplLst>
          <p:tmpl lvl="1">
            <p:tnLst>
              <p:par>
                <p:cTn presetID="10" presetClass="entr" presetSubtype="0" fill="hold" nodeType="with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fade">
                      <p:cBhvr>
                        <p:cTn dur="1000"/>
                        <p:tgtEl>
                          <p:spTgt spid="80"/>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slide + 1/3 foto (blauw)">
    <p:spTree>
      <p:nvGrpSpPr>
        <p:cNvPr id="1" name=""/>
        <p:cNvGrpSpPr/>
        <p:nvPr/>
      </p:nvGrpSpPr>
      <p:grpSpPr>
        <a:xfrm>
          <a:off x="0" y="0"/>
          <a:ext cx="0" cy="0"/>
          <a:chOff x="0" y="0"/>
          <a:chExt cx="0" cy="0"/>
        </a:xfrm>
      </p:grpSpPr>
      <p:sp>
        <p:nvSpPr>
          <p:cNvPr id="5" name="Slidenaam"/>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Titel slide + 1/3 foto (blauw)</a:t>
            </a:r>
          </a:p>
        </p:txBody>
      </p:sp>
      <p:sp>
        <p:nvSpPr>
          <p:cNvPr id="87" name="Achtergrond">
            <a:extLst>
              <a:ext uri="{FF2B5EF4-FFF2-40B4-BE49-F238E27FC236}">
                <a16:creationId xmlns:a16="http://schemas.microsoft.com/office/drawing/2014/main" xmlns="" id="{E56EE332-3585-49B6-BE46-CC2079F8F813}"/>
              </a:ext>
            </a:extLst>
          </p:cNvPr>
          <p:cNvSpPr/>
          <p:nvPr userDrawn="1"/>
        </p:nvSpPr>
        <p:spPr>
          <a:xfrm>
            <a:off x="0" y="844914"/>
            <a:ext cx="12181250" cy="60130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6" name="Gouden lijn">
            <a:extLst>
              <a:ext uri="{FF2B5EF4-FFF2-40B4-BE49-F238E27FC236}">
                <a16:creationId xmlns:a16="http://schemas.microsoft.com/office/drawing/2014/main" xmlns="" id="{07FFCEC0-ABB5-4A76-A7E4-74506CE6AC87}"/>
              </a:ext>
            </a:extLst>
          </p:cNvPr>
          <p:cNvSpPr/>
          <p:nvPr userDrawn="1"/>
        </p:nvSpPr>
        <p:spPr>
          <a:xfrm>
            <a:off x="-1" y="819132"/>
            <a:ext cx="12202751" cy="25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59" name="Kroon">
            <a:extLst>
              <a:ext uri="{FF2B5EF4-FFF2-40B4-BE49-F238E27FC236}">
                <a16:creationId xmlns:a16="http://schemas.microsoft.com/office/drawing/2014/main" xmlns="" id="{3C685CB7-3CB3-4F74-BD17-F9B2DD0D680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336"/>
          <a:stretch/>
        </p:blipFill>
        <p:spPr>
          <a:xfrm>
            <a:off x="0" y="1656144"/>
            <a:ext cx="4061930" cy="5133277"/>
          </a:xfrm>
          <a:prstGeom prst="rect">
            <a:avLst/>
          </a:prstGeom>
        </p:spPr>
      </p:pic>
      <p:sp>
        <p:nvSpPr>
          <p:cNvPr id="10" name="Beeld">
            <a:extLst>
              <a:ext uri="{FF2B5EF4-FFF2-40B4-BE49-F238E27FC236}">
                <a16:creationId xmlns:a16="http://schemas.microsoft.com/office/drawing/2014/main" xmlns="" id="{17D66629-2CC0-4191-82FD-6F9DF173E735}"/>
              </a:ext>
            </a:extLst>
          </p:cNvPr>
          <p:cNvSpPr>
            <a:spLocks noGrp="1"/>
          </p:cNvSpPr>
          <p:nvPr>
            <p:ph type="pic" sz="quarter" idx="15" hasCustomPrompt="1"/>
          </p:nvPr>
        </p:nvSpPr>
        <p:spPr>
          <a:xfrm>
            <a:off x="8196263" y="844914"/>
            <a:ext cx="3995737" cy="6017097"/>
          </a:xfrm>
        </p:spPr>
        <p:txBody>
          <a:bodyPr bIns="684000" anchor="ctr" anchorCtr="0"/>
          <a:lstStyle>
            <a:lvl1pPr marL="0" indent="0" algn="ctr">
              <a:buNone/>
              <a:defRPr sz="1200">
                <a:solidFill>
                  <a:schemeClr val="bg1"/>
                </a:solidFill>
              </a:defRPr>
            </a:lvl1pPr>
          </a:lstStyle>
          <a:p>
            <a:r>
              <a:rPr lang="nl-NL" dirty="0"/>
              <a:t>Plaats hier een foto</a:t>
            </a:r>
          </a:p>
        </p:txBody>
      </p:sp>
      <p:sp>
        <p:nvSpPr>
          <p:cNvPr id="85" name="Subtitel">
            <a:extLst>
              <a:ext uri="{FF2B5EF4-FFF2-40B4-BE49-F238E27FC236}">
                <a16:creationId xmlns:a16="http://schemas.microsoft.com/office/drawing/2014/main" xmlns="" id="{ABBAB5FE-FF44-4C43-B285-08051429F646}"/>
              </a:ext>
            </a:extLst>
          </p:cNvPr>
          <p:cNvSpPr>
            <a:spLocks noGrp="1"/>
          </p:cNvSpPr>
          <p:nvPr>
            <p:ph type="body" sz="quarter" idx="14" hasCustomPrompt="1"/>
          </p:nvPr>
        </p:nvSpPr>
        <p:spPr>
          <a:xfrm>
            <a:off x="599622" y="3437397"/>
            <a:ext cx="7498652" cy="555625"/>
          </a:xfrm>
        </p:spPr>
        <p:txBody>
          <a:bodyPr/>
          <a:lstStyle>
            <a:lvl1pPr marL="0" indent="0">
              <a:buNone/>
              <a:defRPr sz="2500" spc="0" baseline="0">
                <a:solidFill>
                  <a:schemeClr val="bg1"/>
                </a:solidFill>
              </a:defRPr>
            </a:lvl1pPr>
          </a:lstStyle>
          <a:p>
            <a:pPr lvl="0"/>
            <a:r>
              <a:rPr lang="nl-NL" dirty="0"/>
              <a:t>Subtitel</a:t>
            </a:r>
          </a:p>
        </p:txBody>
      </p:sp>
      <p:sp>
        <p:nvSpPr>
          <p:cNvPr id="80" name="Titel">
            <a:extLst>
              <a:ext uri="{FF2B5EF4-FFF2-40B4-BE49-F238E27FC236}">
                <a16:creationId xmlns:a16="http://schemas.microsoft.com/office/drawing/2014/main" xmlns="" id="{A854FDEF-3FF4-4F9E-984F-C653B6D83BDD}"/>
              </a:ext>
            </a:extLst>
          </p:cNvPr>
          <p:cNvSpPr>
            <a:spLocks noGrp="1"/>
          </p:cNvSpPr>
          <p:nvPr>
            <p:ph type="body" sz="quarter" idx="13" hasCustomPrompt="1"/>
          </p:nvPr>
        </p:nvSpPr>
        <p:spPr>
          <a:xfrm>
            <a:off x="599536" y="2775138"/>
            <a:ext cx="7505760" cy="762000"/>
          </a:xfrm>
        </p:spPr>
        <p:txBody>
          <a:bodyPr/>
          <a:lstStyle>
            <a:lvl1pPr marL="0" indent="0">
              <a:buNone/>
              <a:defRPr sz="4500" spc="0" baseline="0">
                <a:solidFill>
                  <a:schemeClr val="bg1"/>
                </a:solidFill>
                <a:latin typeface="+mj-lt"/>
              </a:defRPr>
            </a:lvl1pPr>
          </a:lstStyle>
          <a:p>
            <a:pPr lvl="0"/>
            <a:r>
              <a:rPr lang="nl-NL" dirty="0"/>
              <a:t>Titel</a:t>
            </a:r>
          </a:p>
        </p:txBody>
      </p:sp>
      <p:sp>
        <p:nvSpPr>
          <p:cNvPr id="2" name="Datum"/>
          <p:cNvSpPr>
            <a:spLocks noGrp="1"/>
          </p:cNvSpPr>
          <p:nvPr>
            <p:ph type="dt" sz="half" idx="10"/>
          </p:nvPr>
        </p:nvSpPr>
        <p:spPr>
          <a:xfrm>
            <a:off x="600967" y="234417"/>
            <a:ext cx="2044700" cy="365125"/>
          </a:xfrm>
          <a:prstGeom prst="rect">
            <a:avLst/>
          </a:prstGeom>
        </p:spPr>
        <p:txBody>
          <a:bodyPr lIns="0" rIns="0" anchor="ctr" anchorCtr="0"/>
          <a:lstStyle>
            <a:lvl1pPr>
              <a:defRPr sz="1200">
                <a:solidFill>
                  <a:schemeClr val="tx2"/>
                </a:solidFill>
                <a:latin typeface="HelveNue  (Hoofdtekst)"/>
              </a:defRPr>
            </a:lvl1pPr>
          </a:lstStyle>
          <a:p>
            <a:endParaRPr lang="nl-NL" dirty="0"/>
          </a:p>
        </p:txBody>
      </p:sp>
      <p:grpSp>
        <p:nvGrpSpPr>
          <p:cNvPr id="48" name="Instructie">
            <a:extLst>
              <a:ext uri="{FF2B5EF4-FFF2-40B4-BE49-F238E27FC236}">
                <a16:creationId xmlns:a16="http://schemas.microsoft.com/office/drawing/2014/main" xmlns="" id="{B9F9B2C3-0E05-4968-9DA5-CA37CBF8E83C}"/>
              </a:ext>
            </a:extLst>
          </p:cNvPr>
          <p:cNvGrpSpPr/>
          <p:nvPr userDrawn="1"/>
        </p:nvGrpSpPr>
        <p:grpSpPr>
          <a:xfrm>
            <a:off x="12391601" y="0"/>
            <a:ext cx="3183677" cy="2295764"/>
            <a:chOff x="12391601" y="204025"/>
            <a:chExt cx="3183677" cy="2295764"/>
          </a:xfrm>
        </p:grpSpPr>
        <p:sp>
          <p:nvSpPr>
            <p:cNvPr id="50" name="Rechthoek 49">
              <a:extLst>
                <a:ext uri="{FF2B5EF4-FFF2-40B4-BE49-F238E27FC236}">
                  <a16:creationId xmlns:a16="http://schemas.microsoft.com/office/drawing/2014/main" xmlns="" id="{C49F336D-FDA3-4727-814F-20A27C3254E7}"/>
                </a:ext>
              </a:extLst>
            </p:cNvPr>
            <p:cNvSpPr/>
            <p:nvPr userDrawn="1"/>
          </p:nvSpPr>
          <p:spPr>
            <a:xfrm>
              <a:off x="12397262" y="204025"/>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51" name="Ovaal 50">
              <a:extLst>
                <a:ext uri="{FF2B5EF4-FFF2-40B4-BE49-F238E27FC236}">
                  <a16:creationId xmlns:a16="http://schemas.microsoft.com/office/drawing/2014/main" xmlns="" id="{2FEB5D68-88E2-40B0-902B-645709092918}"/>
                </a:ext>
              </a:extLst>
            </p:cNvPr>
            <p:cNvSpPr/>
            <p:nvPr userDrawn="1"/>
          </p:nvSpPr>
          <p:spPr>
            <a:xfrm>
              <a:off x="12391601" y="54523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52" name="Rechte verbindingslijn 51">
              <a:extLst>
                <a:ext uri="{FF2B5EF4-FFF2-40B4-BE49-F238E27FC236}">
                  <a16:creationId xmlns:a16="http://schemas.microsoft.com/office/drawing/2014/main" xmlns="" id="{BA8C6FD0-BD86-425B-87E1-999E10DE0BCC}"/>
                </a:ext>
              </a:extLst>
            </p:cNvPr>
            <p:cNvCxnSpPr>
              <a:cxnSpLocks/>
            </p:cNvCxnSpPr>
            <p:nvPr userDrawn="1"/>
          </p:nvCxnSpPr>
          <p:spPr>
            <a:xfrm>
              <a:off x="12397261" y="445660"/>
              <a:ext cx="3178017" cy="0"/>
            </a:xfrm>
            <a:prstGeom prst="line">
              <a:avLst/>
            </a:prstGeom>
            <a:noFill/>
            <a:ln w="3175" cap="flat" cmpd="sng" algn="ctr">
              <a:solidFill>
                <a:schemeClr val="accent1"/>
              </a:solidFill>
              <a:prstDash val="solid"/>
            </a:ln>
            <a:effectLst/>
          </p:spPr>
        </p:cxnSp>
        <p:cxnSp>
          <p:nvCxnSpPr>
            <p:cNvPr id="53" name="Rechte verbindingslijn 52">
              <a:extLst>
                <a:ext uri="{FF2B5EF4-FFF2-40B4-BE49-F238E27FC236}">
                  <a16:creationId xmlns:a16="http://schemas.microsoft.com/office/drawing/2014/main" xmlns="" id="{71BF3B4C-2950-46F4-938C-83ABD97B9BA0}"/>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54" name="Rechthoek 53">
              <a:extLst>
                <a:ext uri="{FF2B5EF4-FFF2-40B4-BE49-F238E27FC236}">
                  <a16:creationId xmlns:a16="http://schemas.microsoft.com/office/drawing/2014/main" xmlns="" id="{C8095B29-13C4-4671-B5B1-82F8F7AC4556}"/>
                </a:ext>
              </a:extLst>
            </p:cNvPr>
            <p:cNvSpPr/>
            <p:nvPr userDrawn="1"/>
          </p:nvSpPr>
          <p:spPr>
            <a:xfrm>
              <a:off x="12757282" y="611294"/>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56" name="Ovaal 55">
              <a:extLst>
                <a:ext uri="{FF2B5EF4-FFF2-40B4-BE49-F238E27FC236}">
                  <a16:creationId xmlns:a16="http://schemas.microsoft.com/office/drawing/2014/main" xmlns="" id="{A99AB137-F103-41B9-BB63-52A2422DB653}"/>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57" name="Rechthoek 56">
              <a:extLst>
                <a:ext uri="{FF2B5EF4-FFF2-40B4-BE49-F238E27FC236}">
                  <a16:creationId xmlns:a16="http://schemas.microsoft.com/office/drawing/2014/main" xmlns="" id="{38A99323-B807-49CF-B324-BB2B54EA69B5}"/>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58" name="Groep 57">
              <a:extLst>
                <a:ext uri="{FF2B5EF4-FFF2-40B4-BE49-F238E27FC236}">
                  <a16:creationId xmlns:a16="http://schemas.microsoft.com/office/drawing/2014/main" xmlns="" id="{D78F7556-302C-43BD-B8DF-20819490B930}"/>
                </a:ext>
              </a:extLst>
            </p:cNvPr>
            <p:cNvGrpSpPr/>
            <p:nvPr userDrawn="1"/>
          </p:nvGrpSpPr>
          <p:grpSpPr>
            <a:xfrm>
              <a:off x="12757282" y="2184550"/>
              <a:ext cx="825500" cy="209550"/>
              <a:chOff x="13504624" y="2482850"/>
              <a:chExt cx="825500" cy="209550"/>
            </a:xfrm>
          </p:grpSpPr>
          <p:sp>
            <p:nvSpPr>
              <p:cNvPr id="69" name="Rechthoek 68">
                <a:extLst>
                  <a:ext uri="{FF2B5EF4-FFF2-40B4-BE49-F238E27FC236}">
                    <a16:creationId xmlns:a16="http://schemas.microsoft.com/office/drawing/2014/main" xmlns="" id="{6ED93C36-B863-40C7-BDBB-A68B5E770C0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70" name="Rechte verbindingslijn 69">
                <a:extLst>
                  <a:ext uri="{FF2B5EF4-FFF2-40B4-BE49-F238E27FC236}">
                    <a16:creationId xmlns:a16="http://schemas.microsoft.com/office/drawing/2014/main" xmlns="" id="{89E49188-9F89-4B54-A699-93814BC925FC}"/>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71" name="Gelijkbenige driehoek 70">
                <a:extLst>
                  <a:ext uri="{FF2B5EF4-FFF2-40B4-BE49-F238E27FC236}">
                    <a16:creationId xmlns:a16="http://schemas.microsoft.com/office/drawing/2014/main" xmlns="" id="{F9893C16-1237-4742-8C27-D265D5F59DB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59" name="Groep 58">
              <a:extLst>
                <a:ext uri="{FF2B5EF4-FFF2-40B4-BE49-F238E27FC236}">
                  <a16:creationId xmlns:a16="http://schemas.microsoft.com/office/drawing/2014/main" xmlns="" id="{54DA62EC-349F-4B18-9EE3-C3B881E45C7B}"/>
                </a:ext>
              </a:extLst>
            </p:cNvPr>
            <p:cNvGrpSpPr/>
            <p:nvPr userDrawn="1"/>
          </p:nvGrpSpPr>
          <p:grpSpPr>
            <a:xfrm>
              <a:off x="12757282" y="1141626"/>
              <a:ext cx="294789" cy="318834"/>
              <a:chOff x="14466489" y="1001522"/>
              <a:chExt cx="290627" cy="314333"/>
            </a:xfrm>
          </p:grpSpPr>
          <p:sp>
            <p:nvSpPr>
              <p:cNvPr id="63" name="Rechthoek 62">
                <a:extLst>
                  <a:ext uri="{FF2B5EF4-FFF2-40B4-BE49-F238E27FC236}">
                    <a16:creationId xmlns:a16="http://schemas.microsoft.com/office/drawing/2014/main" xmlns="" id="{E3FC5DA9-9D7F-466F-89DE-AFB0E960784F}"/>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64" name="Ovaal 63">
                <a:extLst>
                  <a:ext uri="{FF2B5EF4-FFF2-40B4-BE49-F238E27FC236}">
                    <a16:creationId xmlns:a16="http://schemas.microsoft.com/office/drawing/2014/main" xmlns="" id="{C6505661-2054-474F-88E3-80D40124806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5" name="Vrije vorm: vorm 64">
                <a:extLst>
                  <a:ext uri="{FF2B5EF4-FFF2-40B4-BE49-F238E27FC236}">
                    <a16:creationId xmlns:a16="http://schemas.microsoft.com/office/drawing/2014/main" xmlns="" id="{1C944A30-F12D-40E3-9C55-7956F9A5E446}"/>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6" name="Rechthoek: afgeronde hoeken 65">
                <a:extLst>
                  <a:ext uri="{FF2B5EF4-FFF2-40B4-BE49-F238E27FC236}">
                    <a16:creationId xmlns:a16="http://schemas.microsoft.com/office/drawing/2014/main" xmlns="" id="{881B5EF7-68E7-43EE-AF38-5A50614B5195}"/>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67" name="Rechte verbindingslijn 66">
                <a:extLst>
                  <a:ext uri="{FF2B5EF4-FFF2-40B4-BE49-F238E27FC236}">
                    <a16:creationId xmlns:a16="http://schemas.microsoft.com/office/drawing/2014/main" xmlns="" id="{56CE9195-8D11-48F0-87EC-84055C243935}"/>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68" name="Rechte verbindingslijn 67">
                <a:extLst>
                  <a:ext uri="{FF2B5EF4-FFF2-40B4-BE49-F238E27FC236}">
                    <a16:creationId xmlns:a16="http://schemas.microsoft.com/office/drawing/2014/main" xmlns="" id="{485E56A9-7239-4DC2-A89C-E6E9DD3C6596}"/>
                  </a:ext>
                </a:extLst>
              </p:cNvPr>
              <p:cNvCxnSpPr>
                <a:cxnSpLocks/>
                <a:stCxn id="6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62" name="Rechte verbindingslijn 61">
              <a:extLst>
                <a:ext uri="{FF2B5EF4-FFF2-40B4-BE49-F238E27FC236}">
                  <a16:creationId xmlns:a16="http://schemas.microsoft.com/office/drawing/2014/main" xmlns="" id="{6D41DA4D-1D4C-4FF2-8C6E-6D729E414953}"/>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spTree>
    <p:extLst>
      <p:ext uri="{BB962C8B-B14F-4D97-AF65-F5344CB8AC3E}">
        <p14:creationId xmlns:p14="http://schemas.microsoft.com/office/powerpoint/2010/main" val="16831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animEffect transition="in" filter="fade">
                                      <p:cBhvr>
                                        <p:cTn id="7" dur="1000"/>
                                        <p:tgtEl>
                                          <p:spTgt spid="8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5">
                                            <p:txEl>
                                              <p:pRg st="0" end="0"/>
                                            </p:txEl>
                                          </p:spTgt>
                                        </p:tgtEl>
                                        <p:attrNameLst>
                                          <p:attrName>style.visibility</p:attrName>
                                        </p:attrNameLst>
                                      </p:cBhvr>
                                      <p:to>
                                        <p:strVal val="visible"/>
                                      </p:to>
                                    </p:set>
                                    <p:animEffect transition="in" filter="fade">
                                      <p:cBhvr>
                                        <p:cTn id="10" dur="1000"/>
                                        <p:tgtEl>
                                          <p:spTgt spid="85">
                                            <p:txEl>
                                              <p:pRg st="0" end="0"/>
                                            </p:txEl>
                                          </p:spTgt>
                                        </p:tgtEl>
                                      </p:cBhvr>
                                    </p:animEffect>
                                  </p:childTnLst>
                                </p:cTn>
                              </p:par>
                              <p:par>
                                <p:cTn id="11" presetID="2" presetClass="entr" presetSubtype="2" decel="100000" fill="hold" grpId="0" nodeType="withEffect">
                                  <p:stCondLst>
                                    <p:cond delay="50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5" grpId="0" build="p">
        <p:tmplLst>
          <p:tmpl lvl="1">
            <p:tnLst>
              <p:par>
                <p:cTn presetID="10" presetClass="entr" presetSubtype="0" fill="hold" nodeType="withEffect">
                  <p:stCondLst>
                    <p:cond delay="0"/>
                  </p:stCondLst>
                  <p:childTnLst>
                    <p:set>
                      <p:cBhvr>
                        <p:cTn dur="1" fill="hold">
                          <p:stCondLst>
                            <p:cond delay="0"/>
                          </p:stCondLst>
                        </p:cTn>
                        <p:tgtEl>
                          <p:spTgt spid="85"/>
                        </p:tgtEl>
                        <p:attrNameLst>
                          <p:attrName>style.visibility</p:attrName>
                        </p:attrNameLst>
                      </p:cBhvr>
                      <p:to>
                        <p:strVal val="visible"/>
                      </p:to>
                    </p:set>
                    <p:animEffect transition="in" filter="fade">
                      <p:cBhvr>
                        <p:cTn dur="1000"/>
                        <p:tgtEl>
                          <p:spTgt spid="85"/>
                        </p:tgtEl>
                      </p:cBhvr>
                    </p:animEffect>
                  </p:childTnLst>
                </p:cTn>
              </p:par>
            </p:tnLst>
          </p:tmpl>
        </p:tmplLst>
      </p:bldP>
      <p:bldP spid="80" grpId="0" build="p">
        <p:tmplLst>
          <p:tmpl lvl="1">
            <p:tnLst>
              <p:par>
                <p:cTn presetID="10" presetClass="entr" presetSubtype="0" fill="hold" nodeType="with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fade">
                      <p:cBhvr>
                        <p:cTn dur="1000"/>
                        <p:tgtEl>
                          <p:spTgt spid="80"/>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slide (wit)">
    <p:spTree>
      <p:nvGrpSpPr>
        <p:cNvPr id="1" name=""/>
        <p:cNvGrpSpPr/>
        <p:nvPr/>
      </p:nvGrpSpPr>
      <p:grpSpPr>
        <a:xfrm>
          <a:off x="0" y="0"/>
          <a:ext cx="0" cy="0"/>
          <a:chOff x="0" y="0"/>
          <a:chExt cx="0" cy="0"/>
        </a:xfrm>
      </p:grpSpPr>
      <p:sp>
        <p:nvSpPr>
          <p:cNvPr id="5" name="Slidenaam"/>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Titel slide (Wit)</a:t>
            </a:r>
          </a:p>
        </p:txBody>
      </p:sp>
      <p:sp>
        <p:nvSpPr>
          <p:cNvPr id="86" name="Gouden lijn">
            <a:extLst>
              <a:ext uri="{FF2B5EF4-FFF2-40B4-BE49-F238E27FC236}">
                <a16:creationId xmlns:a16="http://schemas.microsoft.com/office/drawing/2014/main" xmlns="" id="{07FFCEC0-ABB5-4A76-A7E4-74506CE6AC87}"/>
              </a:ext>
            </a:extLst>
          </p:cNvPr>
          <p:cNvSpPr/>
          <p:nvPr userDrawn="1"/>
        </p:nvSpPr>
        <p:spPr>
          <a:xfrm>
            <a:off x="-1" y="819132"/>
            <a:ext cx="12202751" cy="25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2" name="Kroon">
            <a:extLst>
              <a:ext uri="{FF2B5EF4-FFF2-40B4-BE49-F238E27FC236}">
                <a16:creationId xmlns:a16="http://schemas.microsoft.com/office/drawing/2014/main" xmlns="" id="{16FBAC7B-11B1-4FAB-BFF4-1E0BF7614859}"/>
              </a:ext>
            </a:extLst>
          </p:cNvPr>
          <p:cNvGrpSpPr/>
          <p:nvPr userDrawn="1"/>
        </p:nvGrpSpPr>
        <p:grpSpPr>
          <a:xfrm>
            <a:off x="-856967" y="1659891"/>
            <a:ext cx="4925729" cy="5129530"/>
            <a:chOff x="-856967" y="1659891"/>
            <a:chExt cx="4925729" cy="5129530"/>
          </a:xfrm>
          <a:solidFill>
            <a:srgbClr val="DEE2ED"/>
          </a:solidFill>
        </p:grpSpPr>
        <p:sp>
          <p:nvSpPr>
            <p:cNvPr id="33" name="Vrije vorm: vorm 32">
              <a:extLst>
                <a:ext uri="{FF2B5EF4-FFF2-40B4-BE49-F238E27FC236}">
                  <a16:creationId xmlns:a16="http://schemas.microsoft.com/office/drawing/2014/main" xmlns="" id="{032D8FA9-1790-4A55-BDD5-A06ACC2C15AF}"/>
                </a:ext>
              </a:extLst>
            </p:cNvPr>
            <p:cNvSpPr>
              <a:spLocks/>
            </p:cNvSpPr>
            <p:nvPr userDrawn="1"/>
          </p:nvSpPr>
          <p:spPr bwMode="auto">
            <a:xfrm>
              <a:off x="-3175" y="5734356"/>
              <a:ext cx="2610836" cy="1055065"/>
            </a:xfrm>
            <a:custGeom>
              <a:avLst/>
              <a:gdLst>
                <a:gd name="connsiteX0" fmla="*/ 2167347 w 2610836"/>
                <a:gd name="connsiteY0" fmla="*/ 0 h 1055065"/>
                <a:gd name="connsiteX1" fmla="*/ 2410151 w 2610836"/>
                <a:gd name="connsiteY1" fmla="*/ 148951 h 1055065"/>
                <a:gd name="connsiteX2" fmla="*/ 2610836 w 2610836"/>
                <a:gd name="connsiteY2" fmla="*/ 315278 h 1055065"/>
                <a:gd name="connsiteX3" fmla="*/ 2271406 w 2610836"/>
                <a:gd name="connsiteY3" fmla="*/ 702549 h 1055065"/>
                <a:gd name="connsiteX4" fmla="*/ 1498397 w 2610836"/>
                <a:gd name="connsiteY4" fmla="*/ 997968 h 1055065"/>
                <a:gd name="connsiteX5" fmla="*/ 854223 w 2610836"/>
                <a:gd name="connsiteY5" fmla="*/ 1055065 h 1055065"/>
                <a:gd name="connsiteX6" fmla="*/ 210048 w 2610836"/>
                <a:gd name="connsiteY6" fmla="*/ 997968 h 1055065"/>
                <a:gd name="connsiteX7" fmla="*/ 11183 w 2610836"/>
                <a:gd name="connsiteY7" fmla="*/ 950063 h 1055065"/>
                <a:gd name="connsiteX8" fmla="*/ 0 w 2610836"/>
                <a:gd name="connsiteY8" fmla="*/ 946463 h 1055065"/>
                <a:gd name="connsiteX9" fmla="*/ 0 w 2610836"/>
                <a:gd name="connsiteY9" fmla="*/ 266160 h 1055065"/>
                <a:gd name="connsiteX10" fmla="*/ 97628 w 2610836"/>
                <a:gd name="connsiteY10" fmla="*/ 296970 h 1055065"/>
                <a:gd name="connsiteX11" fmla="*/ 452852 w 2610836"/>
                <a:gd name="connsiteY11" fmla="*/ 364929 h 1055065"/>
                <a:gd name="connsiteX12" fmla="*/ 848663 w 2610836"/>
                <a:gd name="connsiteY12" fmla="*/ 392488 h 1055065"/>
                <a:gd name="connsiteX13" fmla="*/ 852985 w 2610836"/>
                <a:gd name="connsiteY13" fmla="*/ 392292 h 1055065"/>
                <a:gd name="connsiteX14" fmla="*/ 857310 w 2610836"/>
                <a:gd name="connsiteY14" fmla="*/ 392488 h 1055065"/>
                <a:gd name="connsiteX15" fmla="*/ 1255593 w 2610836"/>
                <a:gd name="connsiteY15" fmla="*/ 364929 h 1055065"/>
                <a:gd name="connsiteX16" fmla="*/ 1889857 w 2610836"/>
                <a:gd name="connsiteY16" fmla="*/ 201083 h 1055065"/>
                <a:gd name="connsiteX17" fmla="*/ 2167347 w 2610836"/>
                <a:gd name="connsiteY17" fmla="*/ 0 h 105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10836" h="1055065">
                  <a:moveTo>
                    <a:pt x="2167347" y="0"/>
                  </a:moveTo>
                  <a:cubicBezTo>
                    <a:pt x="2167347" y="0"/>
                    <a:pt x="2323435" y="81923"/>
                    <a:pt x="2410151" y="148951"/>
                  </a:cubicBezTo>
                  <a:cubicBezTo>
                    <a:pt x="2459703" y="186188"/>
                    <a:pt x="2610836" y="315278"/>
                    <a:pt x="2610836" y="315278"/>
                  </a:cubicBezTo>
                  <a:cubicBezTo>
                    <a:pt x="2608359" y="362446"/>
                    <a:pt x="2514210" y="551117"/>
                    <a:pt x="2271406" y="702549"/>
                  </a:cubicBezTo>
                  <a:cubicBezTo>
                    <a:pt x="2028602" y="853982"/>
                    <a:pt x="1761022" y="943352"/>
                    <a:pt x="1498397" y="997968"/>
                  </a:cubicBezTo>
                  <a:cubicBezTo>
                    <a:pt x="1233294" y="1052583"/>
                    <a:pt x="854223" y="1055065"/>
                    <a:pt x="854223" y="1055065"/>
                  </a:cubicBezTo>
                  <a:cubicBezTo>
                    <a:pt x="854223" y="1055065"/>
                    <a:pt x="472673" y="1052583"/>
                    <a:pt x="210048" y="997968"/>
                  </a:cubicBezTo>
                  <a:cubicBezTo>
                    <a:pt x="143773" y="984314"/>
                    <a:pt x="77342" y="968488"/>
                    <a:pt x="11183" y="950063"/>
                  </a:cubicBezTo>
                  <a:lnTo>
                    <a:pt x="0" y="946463"/>
                  </a:lnTo>
                  <a:lnTo>
                    <a:pt x="0" y="266160"/>
                  </a:lnTo>
                  <a:lnTo>
                    <a:pt x="97628" y="296970"/>
                  </a:lnTo>
                  <a:cubicBezTo>
                    <a:pt x="197041" y="324588"/>
                    <a:pt x="309152" y="347552"/>
                    <a:pt x="452852" y="364929"/>
                  </a:cubicBezTo>
                  <a:cubicBezTo>
                    <a:pt x="702161" y="395340"/>
                    <a:pt x="822479" y="393439"/>
                    <a:pt x="848663" y="392488"/>
                  </a:cubicBezTo>
                  <a:lnTo>
                    <a:pt x="852985" y="392292"/>
                  </a:lnTo>
                  <a:lnTo>
                    <a:pt x="857310" y="392488"/>
                  </a:lnTo>
                  <a:cubicBezTo>
                    <a:pt x="883528" y="393439"/>
                    <a:pt x="1004117" y="395340"/>
                    <a:pt x="1255593" y="364929"/>
                  </a:cubicBezTo>
                  <a:cubicBezTo>
                    <a:pt x="1540516" y="330174"/>
                    <a:pt x="1701559" y="273076"/>
                    <a:pt x="1889857" y="201083"/>
                  </a:cubicBezTo>
                  <a:cubicBezTo>
                    <a:pt x="2075676" y="126608"/>
                    <a:pt x="2167347" y="0"/>
                    <a:pt x="216734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nl-NL"/>
            </a:p>
          </p:txBody>
        </p:sp>
        <p:sp>
          <p:nvSpPr>
            <p:cNvPr id="34" name="Vrije vorm: vorm 33">
              <a:extLst>
                <a:ext uri="{FF2B5EF4-FFF2-40B4-BE49-F238E27FC236}">
                  <a16:creationId xmlns:a16="http://schemas.microsoft.com/office/drawing/2014/main" xmlns="" id="{DD0DB557-34CF-4D7A-9471-A06CA4876B1E}"/>
                </a:ext>
              </a:extLst>
            </p:cNvPr>
            <p:cNvSpPr>
              <a:spLocks/>
            </p:cNvSpPr>
            <p:nvPr userDrawn="1"/>
          </p:nvSpPr>
          <p:spPr bwMode="auto">
            <a:xfrm>
              <a:off x="848898" y="5253071"/>
              <a:ext cx="7434" cy="125"/>
            </a:xfrm>
            <a:custGeom>
              <a:avLst/>
              <a:gdLst>
                <a:gd name="connsiteX0" fmla="*/ 0 w 7434"/>
                <a:gd name="connsiteY0" fmla="*/ 0 h 125"/>
                <a:gd name="connsiteX1" fmla="*/ 7434 w 7434"/>
                <a:gd name="connsiteY1" fmla="*/ 0 h 125"/>
                <a:gd name="connsiteX2" fmla="*/ 3717 w 7434"/>
                <a:gd name="connsiteY2" fmla="*/ 125 h 125"/>
                <a:gd name="connsiteX3" fmla="*/ 0 w 7434"/>
                <a:gd name="connsiteY3" fmla="*/ 0 h 125"/>
              </a:gdLst>
              <a:ahLst/>
              <a:cxnLst>
                <a:cxn ang="0">
                  <a:pos x="connsiteX0" y="connsiteY0"/>
                </a:cxn>
                <a:cxn ang="0">
                  <a:pos x="connsiteX1" y="connsiteY1"/>
                </a:cxn>
                <a:cxn ang="0">
                  <a:pos x="connsiteX2" y="connsiteY2"/>
                </a:cxn>
                <a:cxn ang="0">
                  <a:pos x="connsiteX3" y="connsiteY3"/>
                </a:cxn>
              </a:cxnLst>
              <a:rect l="l" t="t" r="r" b="b"/>
              <a:pathLst>
                <a:path w="7434" h="125">
                  <a:moveTo>
                    <a:pt x="0" y="0"/>
                  </a:moveTo>
                  <a:cubicBezTo>
                    <a:pt x="0" y="0"/>
                    <a:pt x="0" y="0"/>
                    <a:pt x="7434" y="0"/>
                  </a:cubicBezTo>
                  <a:lnTo>
                    <a:pt x="3717" y="12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nl-NL"/>
            </a:p>
          </p:txBody>
        </p:sp>
        <p:sp>
          <p:nvSpPr>
            <p:cNvPr id="35" name="Vrije vorm: vorm 34">
              <a:extLst>
                <a:ext uri="{FF2B5EF4-FFF2-40B4-BE49-F238E27FC236}">
                  <a16:creationId xmlns:a16="http://schemas.microsoft.com/office/drawing/2014/main" xmlns="" id="{26810FAF-A7E5-43EE-897C-9C1F41F1FC49}"/>
                </a:ext>
              </a:extLst>
            </p:cNvPr>
            <p:cNvSpPr>
              <a:spLocks/>
            </p:cNvSpPr>
            <p:nvPr userDrawn="1"/>
          </p:nvSpPr>
          <p:spPr bwMode="auto">
            <a:xfrm>
              <a:off x="-3174" y="5253196"/>
              <a:ext cx="2613971" cy="667717"/>
            </a:xfrm>
            <a:custGeom>
              <a:avLst/>
              <a:gdLst>
                <a:gd name="connsiteX0" fmla="*/ 855790 w 2613971"/>
                <a:gd name="connsiteY0" fmla="*/ 0 h 667717"/>
                <a:gd name="connsiteX1" fmla="*/ 1117070 w 2613971"/>
                <a:gd name="connsiteY1" fmla="*/ 8783 h 667717"/>
                <a:gd name="connsiteX2" fmla="*/ 2113404 w 2613971"/>
                <a:gd name="connsiteY2" fmla="*/ 233248 h 667717"/>
                <a:gd name="connsiteX3" fmla="*/ 2613971 w 2613971"/>
                <a:gd name="connsiteY3" fmla="*/ 667717 h 667717"/>
                <a:gd name="connsiteX4" fmla="*/ 2447941 w 2613971"/>
                <a:gd name="connsiteY4" fmla="*/ 538618 h 667717"/>
                <a:gd name="connsiteX5" fmla="*/ 1977111 w 2613971"/>
                <a:gd name="connsiteY5" fmla="*/ 285384 h 667717"/>
                <a:gd name="connsiteX6" fmla="*/ 1387333 w 2613971"/>
                <a:gd name="connsiteY6" fmla="*/ 151319 h 667717"/>
                <a:gd name="connsiteX7" fmla="*/ 855825 w 2613971"/>
                <a:gd name="connsiteY7" fmla="*/ 116569 h 667717"/>
                <a:gd name="connsiteX8" fmla="*/ 855790 w 2613971"/>
                <a:gd name="connsiteY8" fmla="*/ 116569 h 667717"/>
                <a:gd name="connsiteX9" fmla="*/ 859507 w 2613971"/>
                <a:gd name="connsiteY9" fmla="*/ 116561 h 667717"/>
                <a:gd name="connsiteX10" fmla="*/ 852073 w 2613971"/>
                <a:gd name="connsiteY10" fmla="*/ 116561 h 667717"/>
                <a:gd name="connsiteX11" fmla="*/ 855790 w 2613971"/>
                <a:gd name="connsiteY11" fmla="*/ 116569 h 667717"/>
                <a:gd name="connsiteX12" fmla="*/ 855755 w 2613971"/>
                <a:gd name="connsiteY12" fmla="*/ 116569 h 667717"/>
                <a:gd name="connsiteX13" fmla="*/ 324247 w 2613971"/>
                <a:gd name="connsiteY13" fmla="*/ 151319 h 667717"/>
                <a:gd name="connsiteX14" fmla="*/ 9723 w 2613971"/>
                <a:gd name="connsiteY14" fmla="*/ 206743 h 667717"/>
                <a:gd name="connsiteX15" fmla="*/ 0 w 2613971"/>
                <a:gd name="connsiteY15" fmla="*/ 209109 h 667717"/>
                <a:gd name="connsiteX16" fmla="*/ 0 w 2613971"/>
                <a:gd name="connsiteY16" fmla="*/ 100102 h 667717"/>
                <a:gd name="connsiteX17" fmla="*/ 58558 w 2613971"/>
                <a:gd name="connsiteY17" fmla="*/ 85976 h 667717"/>
                <a:gd name="connsiteX18" fmla="*/ 594510 w 2613971"/>
                <a:gd name="connsiteY18" fmla="*/ 8783 h 667717"/>
                <a:gd name="connsiteX19" fmla="*/ 855790 w 2613971"/>
                <a:gd name="connsiteY19" fmla="*/ 0 h 66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13971" h="667717">
                  <a:moveTo>
                    <a:pt x="855790" y="0"/>
                  </a:moveTo>
                  <a:lnTo>
                    <a:pt x="1117070" y="8783"/>
                  </a:lnTo>
                  <a:cubicBezTo>
                    <a:pt x="1702782" y="48598"/>
                    <a:pt x="2057028" y="209352"/>
                    <a:pt x="2113404" y="233248"/>
                  </a:cubicBezTo>
                  <a:cubicBezTo>
                    <a:pt x="2180311" y="258074"/>
                    <a:pt x="2584234" y="431862"/>
                    <a:pt x="2613971" y="667717"/>
                  </a:cubicBezTo>
                  <a:cubicBezTo>
                    <a:pt x="2613971" y="667717"/>
                    <a:pt x="2502459" y="578341"/>
                    <a:pt x="2447941" y="538618"/>
                  </a:cubicBezTo>
                  <a:cubicBezTo>
                    <a:pt x="2393424" y="496412"/>
                    <a:pt x="2217482" y="369795"/>
                    <a:pt x="1977111" y="285384"/>
                  </a:cubicBezTo>
                  <a:cubicBezTo>
                    <a:pt x="1736739" y="198490"/>
                    <a:pt x="1451763" y="158767"/>
                    <a:pt x="1387333" y="151319"/>
                  </a:cubicBezTo>
                  <a:cubicBezTo>
                    <a:pt x="1194509" y="118734"/>
                    <a:pt x="892787" y="116697"/>
                    <a:pt x="855825" y="116569"/>
                  </a:cubicBezTo>
                  <a:lnTo>
                    <a:pt x="855790" y="116569"/>
                  </a:lnTo>
                  <a:lnTo>
                    <a:pt x="859507" y="116561"/>
                  </a:lnTo>
                  <a:lnTo>
                    <a:pt x="852073" y="116561"/>
                  </a:lnTo>
                  <a:lnTo>
                    <a:pt x="855790" y="116569"/>
                  </a:lnTo>
                  <a:lnTo>
                    <a:pt x="855755" y="116569"/>
                  </a:lnTo>
                  <a:cubicBezTo>
                    <a:pt x="818793" y="116697"/>
                    <a:pt x="517071" y="118734"/>
                    <a:pt x="324247" y="151319"/>
                  </a:cubicBezTo>
                  <a:cubicBezTo>
                    <a:pt x="283979" y="155974"/>
                    <a:pt x="157559" y="173237"/>
                    <a:pt x="9723" y="206743"/>
                  </a:cubicBezTo>
                  <a:lnTo>
                    <a:pt x="0" y="209109"/>
                  </a:lnTo>
                  <a:lnTo>
                    <a:pt x="0" y="100102"/>
                  </a:lnTo>
                  <a:lnTo>
                    <a:pt x="58558" y="85976"/>
                  </a:lnTo>
                  <a:cubicBezTo>
                    <a:pt x="205668" y="52648"/>
                    <a:pt x="385327" y="23003"/>
                    <a:pt x="594510" y="8783"/>
                  </a:cubicBezTo>
                  <a:lnTo>
                    <a:pt x="8557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nl-NL"/>
            </a:p>
          </p:txBody>
        </p:sp>
        <p:sp>
          <p:nvSpPr>
            <p:cNvPr id="36" name="Freeform 77">
              <a:extLst>
                <a:ext uri="{FF2B5EF4-FFF2-40B4-BE49-F238E27FC236}">
                  <a16:creationId xmlns:a16="http://schemas.microsoft.com/office/drawing/2014/main" xmlns="" id="{838F775F-9352-40B4-AA39-3739633F249C}"/>
                </a:ext>
              </a:extLst>
            </p:cNvPr>
            <p:cNvSpPr>
              <a:spLocks/>
            </p:cNvSpPr>
            <p:nvPr userDrawn="1"/>
          </p:nvSpPr>
          <p:spPr bwMode="auto">
            <a:xfrm>
              <a:off x="585321" y="1659891"/>
              <a:ext cx="515775" cy="945326"/>
            </a:xfrm>
            <a:custGeom>
              <a:avLst/>
              <a:gdLst>
                <a:gd name="T0" fmla="*/ 165 w 329"/>
                <a:gd name="T1" fmla="*/ 0 h 603"/>
                <a:gd name="T2" fmla="*/ 0 w 329"/>
                <a:gd name="T3" fmla="*/ 302 h 603"/>
                <a:gd name="T4" fmla="*/ 166 w 329"/>
                <a:gd name="T5" fmla="*/ 603 h 603"/>
                <a:gd name="T6" fmla="*/ 168 w 329"/>
                <a:gd name="T7" fmla="*/ 603 h 603"/>
                <a:gd name="T8" fmla="*/ 329 w 329"/>
                <a:gd name="T9" fmla="*/ 302 h 603"/>
                <a:gd name="T10" fmla="*/ 165 w 329"/>
                <a:gd name="T11" fmla="*/ 0 h 603"/>
                <a:gd name="T12" fmla="*/ 165 w 329"/>
                <a:gd name="T13" fmla="*/ 0 h 603"/>
              </a:gdLst>
              <a:ahLst/>
              <a:cxnLst>
                <a:cxn ang="0">
                  <a:pos x="T0" y="T1"/>
                </a:cxn>
                <a:cxn ang="0">
                  <a:pos x="T2" y="T3"/>
                </a:cxn>
                <a:cxn ang="0">
                  <a:pos x="T4" y="T5"/>
                </a:cxn>
                <a:cxn ang="0">
                  <a:pos x="T6" y="T7"/>
                </a:cxn>
                <a:cxn ang="0">
                  <a:pos x="T8" y="T9"/>
                </a:cxn>
                <a:cxn ang="0">
                  <a:pos x="T10" y="T11"/>
                </a:cxn>
                <a:cxn ang="0">
                  <a:pos x="T12" y="T13"/>
                </a:cxn>
              </a:cxnLst>
              <a:rect l="0" t="0" r="r" b="b"/>
              <a:pathLst>
                <a:path w="329" h="603">
                  <a:moveTo>
                    <a:pt x="165" y="0"/>
                  </a:moveTo>
                  <a:lnTo>
                    <a:pt x="0" y="302"/>
                  </a:lnTo>
                  <a:lnTo>
                    <a:pt x="166" y="603"/>
                  </a:lnTo>
                  <a:lnTo>
                    <a:pt x="168" y="603"/>
                  </a:lnTo>
                  <a:lnTo>
                    <a:pt x="329" y="302"/>
                  </a:lnTo>
                  <a:lnTo>
                    <a:pt x="165"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7" name="Freeform 79">
              <a:extLst>
                <a:ext uri="{FF2B5EF4-FFF2-40B4-BE49-F238E27FC236}">
                  <a16:creationId xmlns:a16="http://schemas.microsoft.com/office/drawing/2014/main" xmlns="" id="{067819A7-7A38-4E1B-85EA-E072B6F4B6C2}"/>
                </a:ext>
              </a:extLst>
            </p:cNvPr>
            <p:cNvSpPr>
              <a:spLocks/>
            </p:cNvSpPr>
            <p:nvPr userDrawn="1"/>
          </p:nvSpPr>
          <p:spPr bwMode="auto">
            <a:xfrm>
              <a:off x="2217302" y="1912291"/>
              <a:ext cx="495395" cy="910836"/>
            </a:xfrm>
            <a:custGeom>
              <a:avLst/>
              <a:gdLst>
                <a:gd name="T0" fmla="*/ 76 w 316"/>
                <a:gd name="T1" fmla="*/ 581 h 581"/>
                <a:gd name="T2" fmla="*/ 316 w 316"/>
                <a:gd name="T3" fmla="*/ 336 h 581"/>
                <a:gd name="T4" fmla="*/ 238 w 316"/>
                <a:gd name="T5" fmla="*/ 0 h 581"/>
                <a:gd name="T6" fmla="*/ 238 w 316"/>
                <a:gd name="T7" fmla="*/ 0 h 581"/>
                <a:gd name="T8" fmla="*/ 0 w 316"/>
                <a:gd name="T9" fmla="*/ 247 h 581"/>
                <a:gd name="T10" fmla="*/ 74 w 316"/>
                <a:gd name="T11" fmla="*/ 581 h 581"/>
                <a:gd name="T12" fmla="*/ 76 w 316"/>
                <a:gd name="T13" fmla="*/ 581 h 581"/>
              </a:gdLst>
              <a:ahLst/>
              <a:cxnLst>
                <a:cxn ang="0">
                  <a:pos x="T0" y="T1"/>
                </a:cxn>
                <a:cxn ang="0">
                  <a:pos x="T2" y="T3"/>
                </a:cxn>
                <a:cxn ang="0">
                  <a:pos x="T4" y="T5"/>
                </a:cxn>
                <a:cxn ang="0">
                  <a:pos x="T6" y="T7"/>
                </a:cxn>
                <a:cxn ang="0">
                  <a:pos x="T8" y="T9"/>
                </a:cxn>
                <a:cxn ang="0">
                  <a:pos x="T10" y="T11"/>
                </a:cxn>
                <a:cxn ang="0">
                  <a:pos x="T12" y="T13"/>
                </a:cxn>
              </a:cxnLst>
              <a:rect l="0" t="0" r="r" b="b"/>
              <a:pathLst>
                <a:path w="316" h="581">
                  <a:moveTo>
                    <a:pt x="76" y="581"/>
                  </a:moveTo>
                  <a:lnTo>
                    <a:pt x="316" y="336"/>
                  </a:lnTo>
                  <a:lnTo>
                    <a:pt x="238" y="0"/>
                  </a:lnTo>
                  <a:lnTo>
                    <a:pt x="238" y="0"/>
                  </a:lnTo>
                  <a:lnTo>
                    <a:pt x="0" y="247"/>
                  </a:lnTo>
                  <a:lnTo>
                    <a:pt x="74" y="581"/>
                  </a:lnTo>
                  <a:lnTo>
                    <a:pt x="76" y="5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8" name="Freeform 80">
              <a:extLst>
                <a:ext uri="{FF2B5EF4-FFF2-40B4-BE49-F238E27FC236}">
                  <a16:creationId xmlns:a16="http://schemas.microsoft.com/office/drawing/2014/main" xmlns="" id="{B1285348-1180-47F6-9F54-98E3B09B731C}"/>
                </a:ext>
              </a:extLst>
            </p:cNvPr>
            <p:cNvSpPr>
              <a:spLocks noEditPoints="1"/>
            </p:cNvSpPr>
            <p:nvPr userDrawn="1"/>
          </p:nvSpPr>
          <p:spPr bwMode="auto">
            <a:xfrm>
              <a:off x="343895" y="3041039"/>
              <a:ext cx="1003331" cy="1577111"/>
            </a:xfrm>
            <a:custGeom>
              <a:avLst/>
              <a:gdLst>
                <a:gd name="T0" fmla="*/ 205 w 405"/>
                <a:gd name="T1" fmla="*/ 425 h 635"/>
                <a:gd name="T2" fmla="*/ 244 w 405"/>
                <a:gd name="T3" fmla="*/ 424 h 635"/>
                <a:gd name="T4" fmla="*/ 329 w 405"/>
                <a:gd name="T5" fmla="*/ 321 h 635"/>
                <a:gd name="T6" fmla="*/ 205 w 405"/>
                <a:gd name="T7" fmla="*/ 385 h 635"/>
                <a:gd name="T8" fmla="*/ 204 w 405"/>
                <a:gd name="T9" fmla="*/ 385 h 635"/>
                <a:gd name="T10" fmla="*/ 80 w 405"/>
                <a:gd name="T11" fmla="*/ 321 h 635"/>
                <a:gd name="T12" fmla="*/ 165 w 405"/>
                <a:gd name="T13" fmla="*/ 424 h 635"/>
                <a:gd name="T14" fmla="*/ 204 w 405"/>
                <a:gd name="T15" fmla="*/ 425 h 635"/>
                <a:gd name="T16" fmla="*/ 205 w 405"/>
                <a:gd name="T17" fmla="*/ 425 h 635"/>
                <a:gd name="T18" fmla="*/ 202 w 405"/>
                <a:gd name="T19" fmla="*/ 628 h 635"/>
                <a:gd name="T20" fmla="*/ 116 w 405"/>
                <a:gd name="T21" fmla="*/ 635 h 635"/>
                <a:gd name="T22" fmla="*/ 180 w 405"/>
                <a:gd name="T23" fmla="*/ 584 h 635"/>
                <a:gd name="T24" fmla="*/ 163 w 405"/>
                <a:gd name="T25" fmla="*/ 429 h 635"/>
                <a:gd name="T26" fmla="*/ 86 w 405"/>
                <a:gd name="T27" fmla="*/ 426 h 635"/>
                <a:gd name="T28" fmla="*/ 17 w 405"/>
                <a:gd name="T29" fmla="*/ 373 h 635"/>
                <a:gd name="T30" fmla="*/ 30 w 405"/>
                <a:gd name="T31" fmla="*/ 262 h 635"/>
                <a:gd name="T32" fmla="*/ 78 w 405"/>
                <a:gd name="T33" fmla="*/ 233 h 635"/>
                <a:gd name="T34" fmla="*/ 55 w 405"/>
                <a:gd name="T35" fmla="*/ 202 h 635"/>
                <a:gd name="T36" fmla="*/ 75 w 405"/>
                <a:gd name="T37" fmla="*/ 112 h 635"/>
                <a:gd name="T38" fmla="*/ 147 w 405"/>
                <a:gd name="T39" fmla="*/ 104 h 635"/>
                <a:gd name="T40" fmla="*/ 160 w 405"/>
                <a:gd name="T41" fmla="*/ 26 h 635"/>
                <a:gd name="T42" fmla="*/ 202 w 405"/>
                <a:gd name="T43" fmla="*/ 1 h 635"/>
                <a:gd name="T44" fmla="*/ 204 w 405"/>
                <a:gd name="T45" fmla="*/ 0 h 635"/>
                <a:gd name="T46" fmla="*/ 245 w 405"/>
                <a:gd name="T47" fmla="*/ 25 h 635"/>
                <a:gd name="T48" fmla="*/ 258 w 405"/>
                <a:gd name="T49" fmla="*/ 103 h 635"/>
                <a:gd name="T50" fmla="*/ 331 w 405"/>
                <a:gd name="T51" fmla="*/ 112 h 635"/>
                <a:gd name="T52" fmla="*/ 351 w 405"/>
                <a:gd name="T53" fmla="*/ 202 h 635"/>
                <a:gd name="T54" fmla="*/ 328 w 405"/>
                <a:gd name="T55" fmla="*/ 232 h 635"/>
                <a:gd name="T56" fmla="*/ 376 w 405"/>
                <a:gd name="T57" fmla="*/ 262 h 635"/>
                <a:gd name="T58" fmla="*/ 388 w 405"/>
                <a:gd name="T59" fmla="*/ 373 h 635"/>
                <a:gd name="T60" fmla="*/ 319 w 405"/>
                <a:gd name="T61" fmla="*/ 426 h 635"/>
                <a:gd name="T62" fmla="*/ 243 w 405"/>
                <a:gd name="T63" fmla="*/ 429 h 635"/>
                <a:gd name="T64" fmla="*/ 225 w 405"/>
                <a:gd name="T65" fmla="*/ 584 h 635"/>
                <a:gd name="T66" fmla="*/ 290 w 405"/>
                <a:gd name="T67" fmla="*/ 635 h 635"/>
                <a:gd name="T68" fmla="*/ 204 w 405"/>
                <a:gd name="T69" fmla="*/ 628 h 635"/>
                <a:gd name="T70" fmla="*/ 202 w 405"/>
                <a:gd name="T71" fmla="*/ 628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5" h="635">
                  <a:moveTo>
                    <a:pt x="205" y="425"/>
                  </a:moveTo>
                  <a:cubicBezTo>
                    <a:pt x="244" y="424"/>
                    <a:pt x="244" y="424"/>
                    <a:pt x="244" y="424"/>
                  </a:cubicBezTo>
                  <a:cubicBezTo>
                    <a:pt x="329" y="321"/>
                    <a:pt x="329" y="321"/>
                    <a:pt x="329" y="321"/>
                  </a:cubicBezTo>
                  <a:cubicBezTo>
                    <a:pt x="205" y="385"/>
                    <a:pt x="205" y="385"/>
                    <a:pt x="205" y="385"/>
                  </a:cubicBezTo>
                  <a:cubicBezTo>
                    <a:pt x="204" y="385"/>
                    <a:pt x="204" y="385"/>
                    <a:pt x="204" y="385"/>
                  </a:cubicBezTo>
                  <a:cubicBezTo>
                    <a:pt x="80" y="321"/>
                    <a:pt x="80" y="321"/>
                    <a:pt x="80" y="321"/>
                  </a:cubicBezTo>
                  <a:cubicBezTo>
                    <a:pt x="165" y="424"/>
                    <a:pt x="165" y="424"/>
                    <a:pt x="165" y="424"/>
                  </a:cubicBezTo>
                  <a:cubicBezTo>
                    <a:pt x="204" y="425"/>
                    <a:pt x="204" y="425"/>
                    <a:pt x="204" y="425"/>
                  </a:cubicBezTo>
                  <a:lnTo>
                    <a:pt x="205" y="425"/>
                  </a:lnTo>
                  <a:close/>
                  <a:moveTo>
                    <a:pt x="202" y="628"/>
                  </a:moveTo>
                  <a:cubicBezTo>
                    <a:pt x="175" y="628"/>
                    <a:pt x="146" y="630"/>
                    <a:pt x="116" y="635"/>
                  </a:cubicBezTo>
                  <a:cubicBezTo>
                    <a:pt x="135" y="620"/>
                    <a:pt x="180" y="584"/>
                    <a:pt x="180" y="584"/>
                  </a:cubicBezTo>
                  <a:cubicBezTo>
                    <a:pt x="163" y="429"/>
                    <a:pt x="163" y="429"/>
                    <a:pt x="163" y="429"/>
                  </a:cubicBezTo>
                  <a:cubicBezTo>
                    <a:pt x="163" y="429"/>
                    <a:pt x="116" y="428"/>
                    <a:pt x="86" y="426"/>
                  </a:cubicBezTo>
                  <a:cubicBezTo>
                    <a:pt x="57" y="424"/>
                    <a:pt x="34" y="409"/>
                    <a:pt x="17" y="373"/>
                  </a:cubicBezTo>
                  <a:cubicBezTo>
                    <a:pt x="0" y="337"/>
                    <a:pt x="6" y="292"/>
                    <a:pt x="30" y="262"/>
                  </a:cubicBezTo>
                  <a:cubicBezTo>
                    <a:pt x="53" y="232"/>
                    <a:pt x="78" y="233"/>
                    <a:pt x="78" y="233"/>
                  </a:cubicBezTo>
                  <a:cubicBezTo>
                    <a:pt x="78" y="233"/>
                    <a:pt x="63" y="225"/>
                    <a:pt x="55" y="202"/>
                  </a:cubicBezTo>
                  <a:cubicBezTo>
                    <a:pt x="44" y="171"/>
                    <a:pt x="47" y="142"/>
                    <a:pt x="75" y="112"/>
                  </a:cubicBezTo>
                  <a:cubicBezTo>
                    <a:pt x="102" y="82"/>
                    <a:pt x="147" y="104"/>
                    <a:pt x="147" y="104"/>
                  </a:cubicBezTo>
                  <a:cubicBezTo>
                    <a:pt x="145" y="96"/>
                    <a:pt x="139" y="53"/>
                    <a:pt x="160" y="26"/>
                  </a:cubicBezTo>
                  <a:cubicBezTo>
                    <a:pt x="169" y="14"/>
                    <a:pt x="189" y="1"/>
                    <a:pt x="202" y="1"/>
                  </a:cubicBezTo>
                  <a:cubicBezTo>
                    <a:pt x="204" y="0"/>
                    <a:pt x="204" y="0"/>
                    <a:pt x="204" y="0"/>
                  </a:cubicBezTo>
                  <a:cubicBezTo>
                    <a:pt x="217" y="0"/>
                    <a:pt x="236" y="13"/>
                    <a:pt x="245" y="25"/>
                  </a:cubicBezTo>
                  <a:cubicBezTo>
                    <a:pt x="266" y="53"/>
                    <a:pt x="261" y="95"/>
                    <a:pt x="258" y="103"/>
                  </a:cubicBezTo>
                  <a:cubicBezTo>
                    <a:pt x="258" y="103"/>
                    <a:pt x="304" y="82"/>
                    <a:pt x="331" y="112"/>
                  </a:cubicBezTo>
                  <a:cubicBezTo>
                    <a:pt x="358" y="141"/>
                    <a:pt x="362" y="170"/>
                    <a:pt x="351" y="202"/>
                  </a:cubicBezTo>
                  <a:cubicBezTo>
                    <a:pt x="342" y="225"/>
                    <a:pt x="328" y="232"/>
                    <a:pt x="328" y="232"/>
                  </a:cubicBezTo>
                  <a:cubicBezTo>
                    <a:pt x="328" y="232"/>
                    <a:pt x="352" y="232"/>
                    <a:pt x="376" y="262"/>
                  </a:cubicBezTo>
                  <a:cubicBezTo>
                    <a:pt x="399" y="292"/>
                    <a:pt x="405" y="337"/>
                    <a:pt x="388" y="373"/>
                  </a:cubicBezTo>
                  <a:cubicBezTo>
                    <a:pt x="372" y="409"/>
                    <a:pt x="349" y="424"/>
                    <a:pt x="319" y="426"/>
                  </a:cubicBezTo>
                  <a:cubicBezTo>
                    <a:pt x="290" y="427"/>
                    <a:pt x="243" y="429"/>
                    <a:pt x="243" y="429"/>
                  </a:cubicBezTo>
                  <a:cubicBezTo>
                    <a:pt x="225" y="584"/>
                    <a:pt x="225" y="584"/>
                    <a:pt x="225" y="584"/>
                  </a:cubicBezTo>
                  <a:cubicBezTo>
                    <a:pt x="225" y="584"/>
                    <a:pt x="270" y="620"/>
                    <a:pt x="290" y="635"/>
                  </a:cubicBezTo>
                  <a:cubicBezTo>
                    <a:pt x="260" y="630"/>
                    <a:pt x="231" y="628"/>
                    <a:pt x="204" y="628"/>
                  </a:cubicBezTo>
                  <a:lnTo>
                    <a:pt x="202" y="6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9" name="Freeform 81">
              <a:extLst>
                <a:ext uri="{FF2B5EF4-FFF2-40B4-BE49-F238E27FC236}">
                  <a16:creationId xmlns:a16="http://schemas.microsoft.com/office/drawing/2014/main" xmlns="" id="{66E8C47E-267E-4504-B308-ECEA16B2B519}"/>
                </a:ext>
              </a:extLst>
            </p:cNvPr>
            <p:cNvSpPr>
              <a:spLocks/>
            </p:cNvSpPr>
            <p:nvPr userDrawn="1"/>
          </p:nvSpPr>
          <p:spPr bwMode="auto">
            <a:xfrm>
              <a:off x="2673505" y="3897006"/>
              <a:ext cx="688222" cy="1288653"/>
            </a:xfrm>
            <a:custGeom>
              <a:avLst/>
              <a:gdLst>
                <a:gd name="T0" fmla="*/ 278 w 278"/>
                <a:gd name="T1" fmla="*/ 3 h 519"/>
                <a:gd name="T2" fmla="*/ 148 w 278"/>
                <a:gd name="T3" fmla="*/ 292 h 519"/>
                <a:gd name="T4" fmla="*/ 70 w 278"/>
                <a:gd name="T5" fmla="*/ 207 h 519"/>
                <a:gd name="T6" fmla="*/ 113 w 278"/>
                <a:gd name="T7" fmla="*/ 326 h 519"/>
                <a:gd name="T8" fmla="*/ 132 w 278"/>
                <a:gd name="T9" fmla="*/ 337 h 519"/>
                <a:gd name="T10" fmla="*/ 70 w 278"/>
                <a:gd name="T11" fmla="*/ 519 h 519"/>
                <a:gd name="T12" fmla="*/ 3 w 278"/>
                <a:gd name="T13" fmla="*/ 471 h 519"/>
                <a:gd name="T14" fmla="*/ 75 w 278"/>
                <a:gd name="T15" fmla="*/ 460 h 519"/>
                <a:gd name="T16" fmla="*/ 112 w 278"/>
                <a:gd name="T17" fmla="*/ 329 h 519"/>
                <a:gd name="T18" fmla="*/ 46 w 278"/>
                <a:gd name="T19" fmla="*/ 284 h 519"/>
                <a:gd name="T20" fmla="*/ 4 w 278"/>
                <a:gd name="T21" fmla="*/ 220 h 519"/>
                <a:gd name="T22" fmla="*/ 37 w 278"/>
                <a:gd name="T23" fmla="*/ 140 h 519"/>
                <a:gd name="T24" fmla="*/ 99 w 278"/>
                <a:gd name="T25" fmla="*/ 141 h 519"/>
                <a:gd name="T26" fmla="*/ 92 w 278"/>
                <a:gd name="T27" fmla="*/ 87 h 519"/>
                <a:gd name="T28" fmla="*/ 126 w 278"/>
                <a:gd name="T29" fmla="*/ 43 h 519"/>
                <a:gd name="T30" fmla="*/ 181 w 278"/>
                <a:gd name="T31" fmla="*/ 43 h 519"/>
                <a:gd name="T32" fmla="*/ 202 w 278"/>
                <a:gd name="T33" fmla="*/ 60 h 519"/>
                <a:gd name="T34" fmla="*/ 210 w 278"/>
                <a:gd name="T35" fmla="*/ 49 h 519"/>
                <a:gd name="T36" fmla="*/ 240 w 278"/>
                <a:gd name="T37" fmla="*/ 9 h 519"/>
                <a:gd name="T38" fmla="*/ 278 w 278"/>
                <a:gd name="T39" fmla="*/ 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8" h="519">
                  <a:moveTo>
                    <a:pt x="278" y="3"/>
                  </a:moveTo>
                  <a:cubicBezTo>
                    <a:pt x="278" y="3"/>
                    <a:pt x="189" y="184"/>
                    <a:pt x="148" y="292"/>
                  </a:cubicBezTo>
                  <a:cubicBezTo>
                    <a:pt x="148" y="292"/>
                    <a:pt x="106" y="231"/>
                    <a:pt x="70" y="207"/>
                  </a:cubicBezTo>
                  <a:cubicBezTo>
                    <a:pt x="70" y="207"/>
                    <a:pt x="115" y="302"/>
                    <a:pt x="113" y="326"/>
                  </a:cubicBezTo>
                  <a:cubicBezTo>
                    <a:pt x="132" y="337"/>
                    <a:pt x="132" y="337"/>
                    <a:pt x="132" y="337"/>
                  </a:cubicBezTo>
                  <a:cubicBezTo>
                    <a:pt x="132" y="337"/>
                    <a:pt x="97" y="425"/>
                    <a:pt x="70" y="519"/>
                  </a:cubicBezTo>
                  <a:cubicBezTo>
                    <a:pt x="70" y="519"/>
                    <a:pt x="63" y="497"/>
                    <a:pt x="3" y="471"/>
                  </a:cubicBezTo>
                  <a:cubicBezTo>
                    <a:pt x="75" y="460"/>
                    <a:pt x="75" y="460"/>
                    <a:pt x="75" y="460"/>
                  </a:cubicBezTo>
                  <a:cubicBezTo>
                    <a:pt x="112" y="329"/>
                    <a:pt x="112" y="329"/>
                    <a:pt x="112" y="329"/>
                  </a:cubicBezTo>
                  <a:cubicBezTo>
                    <a:pt x="112" y="329"/>
                    <a:pt x="57" y="292"/>
                    <a:pt x="46" y="284"/>
                  </a:cubicBezTo>
                  <a:cubicBezTo>
                    <a:pt x="34" y="276"/>
                    <a:pt x="9" y="260"/>
                    <a:pt x="4" y="220"/>
                  </a:cubicBezTo>
                  <a:cubicBezTo>
                    <a:pt x="0" y="181"/>
                    <a:pt x="12" y="152"/>
                    <a:pt x="37" y="140"/>
                  </a:cubicBezTo>
                  <a:cubicBezTo>
                    <a:pt x="62" y="128"/>
                    <a:pt x="88" y="135"/>
                    <a:pt x="99" y="141"/>
                  </a:cubicBezTo>
                  <a:cubicBezTo>
                    <a:pt x="99" y="141"/>
                    <a:pt x="87" y="116"/>
                    <a:pt x="92" y="87"/>
                  </a:cubicBezTo>
                  <a:cubicBezTo>
                    <a:pt x="98" y="58"/>
                    <a:pt x="115" y="48"/>
                    <a:pt x="126" y="43"/>
                  </a:cubicBezTo>
                  <a:cubicBezTo>
                    <a:pt x="137" y="38"/>
                    <a:pt x="156" y="32"/>
                    <a:pt x="181" y="43"/>
                  </a:cubicBezTo>
                  <a:cubicBezTo>
                    <a:pt x="197" y="49"/>
                    <a:pt x="202" y="60"/>
                    <a:pt x="202" y="60"/>
                  </a:cubicBezTo>
                  <a:cubicBezTo>
                    <a:pt x="202" y="60"/>
                    <a:pt x="209" y="54"/>
                    <a:pt x="210" y="49"/>
                  </a:cubicBezTo>
                  <a:cubicBezTo>
                    <a:pt x="211" y="38"/>
                    <a:pt x="226" y="16"/>
                    <a:pt x="240" y="9"/>
                  </a:cubicBezTo>
                  <a:cubicBezTo>
                    <a:pt x="253" y="2"/>
                    <a:pt x="266" y="0"/>
                    <a:pt x="278"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0" name="Freeform 82">
              <a:extLst>
                <a:ext uri="{FF2B5EF4-FFF2-40B4-BE49-F238E27FC236}">
                  <a16:creationId xmlns:a16="http://schemas.microsoft.com/office/drawing/2014/main" xmlns="" id="{6BCF69A5-54B8-446A-9541-5A8D04DBB255}"/>
                </a:ext>
              </a:extLst>
            </p:cNvPr>
            <p:cNvSpPr>
              <a:spLocks/>
            </p:cNvSpPr>
            <p:nvPr userDrawn="1"/>
          </p:nvSpPr>
          <p:spPr bwMode="auto">
            <a:xfrm>
              <a:off x="3587477" y="2707118"/>
              <a:ext cx="481285" cy="738389"/>
            </a:xfrm>
            <a:custGeom>
              <a:avLst/>
              <a:gdLst>
                <a:gd name="T0" fmla="*/ 194 w 194"/>
                <a:gd name="T1" fmla="*/ 0 h 298"/>
                <a:gd name="T2" fmla="*/ 0 w 194"/>
                <a:gd name="T3" fmla="*/ 298 h 298"/>
                <a:gd name="T4" fmla="*/ 12 w 194"/>
                <a:gd name="T5" fmla="*/ 105 h 298"/>
                <a:gd name="T6" fmla="*/ 194 w 194"/>
                <a:gd name="T7" fmla="*/ 0 h 298"/>
              </a:gdLst>
              <a:ahLst/>
              <a:cxnLst>
                <a:cxn ang="0">
                  <a:pos x="T0" y="T1"/>
                </a:cxn>
                <a:cxn ang="0">
                  <a:pos x="T2" y="T3"/>
                </a:cxn>
                <a:cxn ang="0">
                  <a:pos x="T4" y="T5"/>
                </a:cxn>
                <a:cxn ang="0">
                  <a:pos x="T6" y="T7"/>
                </a:cxn>
              </a:cxnLst>
              <a:rect l="0" t="0" r="r" b="b"/>
              <a:pathLst>
                <a:path w="194" h="298">
                  <a:moveTo>
                    <a:pt x="194" y="0"/>
                  </a:moveTo>
                  <a:cubicBezTo>
                    <a:pt x="194" y="0"/>
                    <a:pt x="68" y="174"/>
                    <a:pt x="0" y="298"/>
                  </a:cubicBezTo>
                  <a:cubicBezTo>
                    <a:pt x="12" y="105"/>
                    <a:pt x="12" y="105"/>
                    <a:pt x="12" y="105"/>
                  </a:cubicBezTo>
                  <a:lnTo>
                    <a:pt x="1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1" name="Freeform 84">
              <a:extLst>
                <a:ext uri="{FF2B5EF4-FFF2-40B4-BE49-F238E27FC236}">
                  <a16:creationId xmlns:a16="http://schemas.microsoft.com/office/drawing/2014/main" xmlns="" id="{B723B052-65D1-4767-A903-E93D74818DB0}"/>
                </a:ext>
              </a:extLst>
            </p:cNvPr>
            <p:cNvSpPr>
              <a:spLocks noEditPoints="1"/>
            </p:cNvSpPr>
            <p:nvPr userDrawn="1"/>
          </p:nvSpPr>
          <p:spPr bwMode="auto">
            <a:xfrm>
              <a:off x="-856967" y="3188403"/>
              <a:ext cx="984519" cy="1584950"/>
            </a:xfrm>
            <a:custGeom>
              <a:avLst/>
              <a:gdLst>
                <a:gd name="T0" fmla="*/ 223 w 397"/>
                <a:gd name="T1" fmla="*/ 413 h 639"/>
                <a:gd name="T2" fmla="*/ 261 w 397"/>
                <a:gd name="T3" fmla="*/ 403 h 639"/>
                <a:gd name="T4" fmla="*/ 316 w 397"/>
                <a:gd name="T5" fmla="*/ 281 h 639"/>
                <a:gd name="T6" fmla="*/ 213 w 397"/>
                <a:gd name="T7" fmla="*/ 375 h 639"/>
                <a:gd name="T8" fmla="*/ 212 w 397"/>
                <a:gd name="T9" fmla="*/ 375 h 639"/>
                <a:gd name="T10" fmla="*/ 76 w 397"/>
                <a:gd name="T11" fmla="*/ 346 h 639"/>
                <a:gd name="T12" fmla="*/ 184 w 397"/>
                <a:gd name="T13" fmla="*/ 423 h 639"/>
                <a:gd name="T14" fmla="*/ 223 w 397"/>
                <a:gd name="T15" fmla="*/ 414 h 639"/>
                <a:gd name="T16" fmla="*/ 223 w 397"/>
                <a:gd name="T17" fmla="*/ 413 h 639"/>
                <a:gd name="T18" fmla="*/ 276 w 397"/>
                <a:gd name="T19" fmla="*/ 609 h 639"/>
                <a:gd name="T20" fmla="*/ 195 w 397"/>
                <a:gd name="T21" fmla="*/ 639 h 639"/>
                <a:gd name="T22" fmla="*/ 244 w 397"/>
                <a:gd name="T23" fmla="*/ 573 h 639"/>
                <a:gd name="T24" fmla="*/ 187 w 397"/>
                <a:gd name="T25" fmla="*/ 428 h 639"/>
                <a:gd name="T26" fmla="*/ 112 w 397"/>
                <a:gd name="T27" fmla="*/ 444 h 639"/>
                <a:gd name="T28" fmla="*/ 32 w 397"/>
                <a:gd name="T29" fmla="*/ 412 h 639"/>
                <a:gd name="T30" fmla="*/ 15 w 397"/>
                <a:gd name="T31" fmla="*/ 301 h 639"/>
                <a:gd name="T32" fmla="*/ 54 w 397"/>
                <a:gd name="T33" fmla="*/ 260 h 639"/>
                <a:gd name="T34" fmla="*/ 24 w 397"/>
                <a:gd name="T35" fmla="*/ 236 h 639"/>
                <a:gd name="T36" fmla="*/ 19 w 397"/>
                <a:gd name="T37" fmla="*/ 144 h 639"/>
                <a:gd name="T38" fmla="*/ 87 w 397"/>
                <a:gd name="T39" fmla="*/ 117 h 639"/>
                <a:gd name="T40" fmla="*/ 80 w 397"/>
                <a:gd name="T41" fmla="*/ 38 h 639"/>
                <a:gd name="T42" fmla="*/ 113 w 397"/>
                <a:gd name="T43" fmla="*/ 3 h 639"/>
                <a:gd name="T44" fmla="*/ 115 w 397"/>
                <a:gd name="T45" fmla="*/ 3 h 639"/>
                <a:gd name="T46" fmla="*/ 162 w 397"/>
                <a:gd name="T47" fmla="*/ 16 h 639"/>
                <a:gd name="T48" fmla="*/ 195 w 397"/>
                <a:gd name="T49" fmla="*/ 88 h 639"/>
                <a:gd name="T50" fmla="*/ 267 w 397"/>
                <a:gd name="T51" fmla="*/ 78 h 639"/>
                <a:gd name="T52" fmla="*/ 309 w 397"/>
                <a:gd name="T53" fmla="*/ 160 h 639"/>
                <a:gd name="T54" fmla="*/ 296 w 397"/>
                <a:gd name="T55" fmla="*/ 195 h 639"/>
                <a:gd name="T56" fmla="*/ 349 w 397"/>
                <a:gd name="T57" fmla="*/ 211 h 639"/>
                <a:gd name="T58" fmla="*/ 390 w 397"/>
                <a:gd name="T59" fmla="*/ 315 h 639"/>
                <a:gd name="T60" fmla="*/ 337 w 397"/>
                <a:gd name="T61" fmla="*/ 384 h 639"/>
                <a:gd name="T62" fmla="*/ 264 w 397"/>
                <a:gd name="T63" fmla="*/ 407 h 639"/>
                <a:gd name="T64" fmla="*/ 288 w 397"/>
                <a:gd name="T65" fmla="*/ 561 h 639"/>
                <a:gd name="T66" fmla="*/ 363 w 397"/>
                <a:gd name="T67" fmla="*/ 594 h 639"/>
                <a:gd name="T68" fmla="*/ 278 w 397"/>
                <a:gd name="T69" fmla="*/ 609 h 639"/>
                <a:gd name="T70" fmla="*/ 276 w 397"/>
                <a:gd name="T71" fmla="*/ 60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7" h="639">
                  <a:moveTo>
                    <a:pt x="223" y="413"/>
                  </a:moveTo>
                  <a:cubicBezTo>
                    <a:pt x="261" y="403"/>
                    <a:pt x="261" y="403"/>
                    <a:pt x="261" y="403"/>
                  </a:cubicBezTo>
                  <a:cubicBezTo>
                    <a:pt x="316" y="281"/>
                    <a:pt x="316" y="281"/>
                    <a:pt x="316" y="281"/>
                  </a:cubicBezTo>
                  <a:cubicBezTo>
                    <a:pt x="213" y="375"/>
                    <a:pt x="213" y="375"/>
                    <a:pt x="213" y="375"/>
                  </a:cubicBezTo>
                  <a:cubicBezTo>
                    <a:pt x="212" y="375"/>
                    <a:pt x="212" y="375"/>
                    <a:pt x="212" y="375"/>
                  </a:cubicBezTo>
                  <a:cubicBezTo>
                    <a:pt x="76" y="346"/>
                    <a:pt x="76" y="346"/>
                    <a:pt x="76" y="346"/>
                  </a:cubicBezTo>
                  <a:cubicBezTo>
                    <a:pt x="184" y="423"/>
                    <a:pt x="184" y="423"/>
                    <a:pt x="184" y="423"/>
                  </a:cubicBezTo>
                  <a:cubicBezTo>
                    <a:pt x="223" y="414"/>
                    <a:pt x="223" y="414"/>
                    <a:pt x="223" y="414"/>
                  </a:cubicBezTo>
                  <a:lnTo>
                    <a:pt x="223" y="413"/>
                  </a:lnTo>
                  <a:close/>
                  <a:moveTo>
                    <a:pt x="276" y="609"/>
                  </a:moveTo>
                  <a:cubicBezTo>
                    <a:pt x="250" y="616"/>
                    <a:pt x="223" y="626"/>
                    <a:pt x="195" y="639"/>
                  </a:cubicBezTo>
                  <a:cubicBezTo>
                    <a:pt x="210" y="619"/>
                    <a:pt x="244" y="573"/>
                    <a:pt x="244" y="573"/>
                  </a:cubicBezTo>
                  <a:cubicBezTo>
                    <a:pt x="187" y="428"/>
                    <a:pt x="187" y="428"/>
                    <a:pt x="187" y="428"/>
                  </a:cubicBezTo>
                  <a:cubicBezTo>
                    <a:pt x="187" y="428"/>
                    <a:pt x="141" y="438"/>
                    <a:pt x="112" y="444"/>
                  </a:cubicBezTo>
                  <a:cubicBezTo>
                    <a:pt x="83" y="450"/>
                    <a:pt x="57" y="442"/>
                    <a:pt x="32" y="412"/>
                  </a:cubicBezTo>
                  <a:cubicBezTo>
                    <a:pt x="6" y="381"/>
                    <a:pt x="0" y="336"/>
                    <a:pt x="15" y="301"/>
                  </a:cubicBezTo>
                  <a:cubicBezTo>
                    <a:pt x="30" y="266"/>
                    <a:pt x="54" y="260"/>
                    <a:pt x="54" y="260"/>
                  </a:cubicBezTo>
                  <a:cubicBezTo>
                    <a:pt x="54" y="260"/>
                    <a:pt x="38" y="256"/>
                    <a:pt x="24" y="236"/>
                  </a:cubicBezTo>
                  <a:cubicBezTo>
                    <a:pt x="5" y="209"/>
                    <a:pt x="1" y="180"/>
                    <a:pt x="19" y="144"/>
                  </a:cubicBezTo>
                  <a:cubicBezTo>
                    <a:pt x="38" y="108"/>
                    <a:pt x="87" y="117"/>
                    <a:pt x="87" y="117"/>
                  </a:cubicBezTo>
                  <a:cubicBezTo>
                    <a:pt x="83" y="110"/>
                    <a:pt x="67" y="70"/>
                    <a:pt x="80" y="38"/>
                  </a:cubicBezTo>
                  <a:cubicBezTo>
                    <a:pt x="85" y="24"/>
                    <a:pt x="101" y="7"/>
                    <a:pt x="113" y="3"/>
                  </a:cubicBezTo>
                  <a:cubicBezTo>
                    <a:pt x="115" y="3"/>
                    <a:pt x="115" y="3"/>
                    <a:pt x="115" y="3"/>
                  </a:cubicBezTo>
                  <a:cubicBezTo>
                    <a:pt x="128" y="0"/>
                    <a:pt x="150" y="7"/>
                    <a:pt x="162" y="16"/>
                  </a:cubicBezTo>
                  <a:cubicBezTo>
                    <a:pt x="189" y="38"/>
                    <a:pt x="195" y="80"/>
                    <a:pt x="195" y="88"/>
                  </a:cubicBezTo>
                  <a:cubicBezTo>
                    <a:pt x="195" y="88"/>
                    <a:pt x="233" y="56"/>
                    <a:pt x="267" y="78"/>
                  </a:cubicBezTo>
                  <a:cubicBezTo>
                    <a:pt x="301" y="99"/>
                    <a:pt x="312" y="127"/>
                    <a:pt x="309" y="160"/>
                  </a:cubicBezTo>
                  <a:cubicBezTo>
                    <a:pt x="307" y="184"/>
                    <a:pt x="296" y="195"/>
                    <a:pt x="296" y="195"/>
                  </a:cubicBezTo>
                  <a:cubicBezTo>
                    <a:pt x="296" y="195"/>
                    <a:pt x="319" y="188"/>
                    <a:pt x="349" y="211"/>
                  </a:cubicBezTo>
                  <a:cubicBezTo>
                    <a:pt x="380" y="234"/>
                    <a:pt x="397" y="276"/>
                    <a:pt x="390" y="315"/>
                  </a:cubicBezTo>
                  <a:cubicBezTo>
                    <a:pt x="384" y="354"/>
                    <a:pt x="365" y="375"/>
                    <a:pt x="337" y="384"/>
                  </a:cubicBezTo>
                  <a:cubicBezTo>
                    <a:pt x="309" y="393"/>
                    <a:pt x="264" y="407"/>
                    <a:pt x="264" y="407"/>
                  </a:cubicBezTo>
                  <a:cubicBezTo>
                    <a:pt x="288" y="561"/>
                    <a:pt x="288" y="561"/>
                    <a:pt x="288" y="561"/>
                  </a:cubicBezTo>
                  <a:cubicBezTo>
                    <a:pt x="288" y="561"/>
                    <a:pt x="340" y="584"/>
                    <a:pt x="363" y="594"/>
                  </a:cubicBezTo>
                  <a:cubicBezTo>
                    <a:pt x="333" y="597"/>
                    <a:pt x="304" y="602"/>
                    <a:pt x="278" y="609"/>
                  </a:cubicBezTo>
                  <a:lnTo>
                    <a:pt x="276" y="6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2" name="Freeform 85">
              <a:extLst>
                <a:ext uri="{FF2B5EF4-FFF2-40B4-BE49-F238E27FC236}">
                  <a16:creationId xmlns:a16="http://schemas.microsoft.com/office/drawing/2014/main" xmlns="" id="{84069BF0-9944-4E52-8EBC-4EC0EC15B1EA}"/>
                </a:ext>
              </a:extLst>
            </p:cNvPr>
            <p:cNvSpPr>
              <a:spLocks noEditPoints="1"/>
            </p:cNvSpPr>
            <p:nvPr userDrawn="1"/>
          </p:nvSpPr>
          <p:spPr bwMode="auto">
            <a:xfrm>
              <a:off x="1574543" y="3188403"/>
              <a:ext cx="984519" cy="1584950"/>
            </a:xfrm>
            <a:custGeom>
              <a:avLst/>
              <a:gdLst>
                <a:gd name="T0" fmla="*/ 175 w 397"/>
                <a:gd name="T1" fmla="*/ 414 h 639"/>
                <a:gd name="T2" fmla="*/ 213 w 397"/>
                <a:gd name="T3" fmla="*/ 423 h 639"/>
                <a:gd name="T4" fmla="*/ 321 w 397"/>
                <a:gd name="T5" fmla="*/ 346 h 639"/>
                <a:gd name="T6" fmla="*/ 186 w 397"/>
                <a:gd name="T7" fmla="*/ 375 h 639"/>
                <a:gd name="T8" fmla="*/ 184 w 397"/>
                <a:gd name="T9" fmla="*/ 375 h 639"/>
                <a:gd name="T10" fmla="*/ 81 w 397"/>
                <a:gd name="T11" fmla="*/ 281 h 639"/>
                <a:gd name="T12" fmla="*/ 136 w 397"/>
                <a:gd name="T13" fmla="*/ 403 h 639"/>
                <a:gd name="T14" fmla="*/ 174 w 397"/>
                <a:gd name="T15" fmla="*/ 413 h 639"/>
                <a:gd name="T16" fmla="*/ 175 w 397"/>
                <a:gd name="T17" fmla="*/ 414 h 639"/>
                <a:gd name="T18" fmla="*/ 119 w 397"/>
                <a:gd name="T19" fmla="*/ 609 h 639"/>
                <a:gd name="T20" fmla="*/ 34 w 397"/>
                <a:gd name="T21" fmla="*/ 594 h 639"/>
                <a:gd name="T22" fmla="*/ 110 w 397"/>
                <a:gd name="T23" fmla="*/ 561 h 639"/>
                <a:gd name="T24" fmla="*/ 133 w 397"/>
                <a:gd name="T25" fmla="*/ 407 h 639"/>
                <a:gd name="T26" fmla="*/ 60 w 397"/>
                <a:gd name="T27" fmla="*/ 384 h 639"/>
                <a:gd name="T28" fmla="*/ 7 w 397"/>
                <a:gd name="T29" fmla="*/ 315 h 639"/>
                <a:gd name="T30" fmla="*/ 48 w 397"/>
                <a:gd name="T31" fmla="*/ 211 h 639"/>
                <a:gd name="T32" fmla="*/ 102 w 397"/>
                <a:gd name="T33" fmla="*/ 195 h 639"/>
                <a:gd name="T34" fmla="*/ 88 w 397"/>
                <a:gd name="T35" fmla="*/ 160 h 639"/>
                <a:gd name="T36" fmla="*/ 130 w 397"/>
                <a:gd name="T37" fmla="*/ 78 h 639"/>
                <a:gd name="T38" fmla="*/ 202 w 397"/>
                <a:gd name="T39" fmla="*/ 88 h 639"/>
                <a:gd name="T40" fmla="*/ 235 w 397"/>
                <a:gd name="T41" fmla="*/ 16 h 639"/>
                <a:gd name="T42" fmla="*/ 282 w 397"/>
                <a:gd name="T43" fmla="*/ 3 h 639"/>
                <a:gd name="T44" fmla="*/ 284 w 397"/>
                <a:gd name="T45" fmla="*/ 3 h 639"/>
                <a:gd name="T46" fmla="*/ 318 w 397"/>
                <a:gd name="T47" fmla="*/ 38 h 639"/>
                <a:gd name="T48" fmla="*/ 310 w 397"/>
                <a:gd name="T49" fmla="*/ 117 h 639"/>
                <a:gd name="T50" fmla="*/ 378 w 397"/>
                <a:gd name="T51" fmla="*/ 144 h 639"/>
                <a:gd name="T52" fmla="*/ 373 w 397"/>
                <a:gd name="T53" fmla="*/ 236 h 639"/>
                <a:gd name="T54" fmla="*/ 344 w 397"/>
                <a:gd name="T55" fmla="*/ 260 h 639"/>
                <a:gd name="T56" fmla="*/ 382 w 397"/>
                <a:gd name="T57" fmla="*/ 301 h 639"/>
                <a:gd name="T58" fmla="*/ 365 w 397"/>
                <a:gd name="T59" fmla="*/ 412 h 639"/>
                <a:gd name="T60" fmla="*/ 285 w 397"/>
                <a:gd name="T61" fmla="*/ 444 h 639"/>
                <a:gd name="T62" fmla="*/ 211 w 397"/>
                <a:gd name="T63" fmla="*/ 428 h 639"/>
                <a:gd name="T64" fmla="*/ 153 w 397"/>
                <a:gd name="T65" fmla="*/ 573 h 639"/>
                <a:gd name="T66" fmla="*/ 202 w 397"/>
                <a:gd name="T67" fmla="*/ 639 h 639"/>
                <a:gd name="T68" fmla="*/ 121 w 397"/>
                <a:gd name="T69" fmla="*/ 609 h 639"/>
                <a:gd name="T70" fmla="*/ 119 w 397"/>
                <a:gd name="T71" fmla="*/ 60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7" h="639">
                  <a:moveTo>
                    <a:pt x="175" y="414"/>
                  </a:moveTo>
                  <a:cubicBezTo>
                    <a:pt x="213" y="423"/>
                    <a:pt x="213" y="423"/>
                    <a:pt x="213" y="423"/>
                  </a:cubicBezTo>
                  <a:cubicBezTo>
                    <a:pt x="321" y="346"/>
                    <a:pt x="321" y="346"/>
                    <a:pt x="321" y="346"/>
                  </a:cubicBezTo>
                  <a:cubicBezTo>
                    <a:pt x="186" y="375"/>
                    <a:pt x="186" y="375"/>
                    <a:pt x="186" y="375"/>
                  </a:cubicBezTo>
                  <a:cubicBezTo>
                    <a:pt x="184" y="375"/>
                    <a:pt x="184" y="375"/>
                    <a:pt x="184" y="375"/>
                  </a:cubicBezTo>
                  <a:cubicBezTo>
                    <a:pt x="81" y="281"/>
                    <a:pt x="81" y="281"/>
                    <a:pt x="81" y="281"/>
                  </a:cubicBezTo>
                  <a:cubicBezTo>
                    <a:pt x="136" y="403"/>
                    <a:pt x="136" y="403"/>
                    <a:pt x="136" y="403"/>
                  </a:cubicBezTo>
                  <a:cubicBezTo>
                    <a:pt x="174" y="413"/>
                    <a:pt x="174" y="413"/>
                    <a:pt x="174" y="413"/>
                  </a:cubicBezTo>
                  <a:lnTo>
                    <a:pt x="175" y="414"/>
                  </a:lnTo>
                  <a:close/>
                  <a:moveTo>
                    <a:pt x="119" y="609"/>
                  </a:moveTo>
                  <a:cubicBezTo>
                    <a:pt x="93" y="602"/>
                    <a:pt x="64" y="597"/>
                    <a:pt x="34" y="594"/>
                  </a:cubicBezTo>
                  <a:cubicBezTo>
                    <a:pt x="57" y="584"/>
                    <a:pt x="110" y="561"/>
                    <a:pt x="110" y="561"/>
                  </a:cubicBezTo>
                  <a:cubicBezTo>
                    <a:pt x="133" y="407"/>
                    <a:pt x="133" y="407"/>
                    <a:pt x="133" y="407"/>
                  </a:cubicBezTo>
                  <a:cubicBezTo>
                    <a:pt x="133" y="407"/>
                    <a:pt x="88" y="393"/>
                    <a:pt x="60" y="384"/>
                  </a:cubicBezTo>
                  <a:cubicBezTo>
                    <a:pt x="32" y="375"/>
                    <a:pt x="14" y="354"/>
                    <a:pt x="7" y="315"/>
                  </a:cubicBezTo>
                  <a:cubicBezTo>
                    <a:pt x="0" y="276"/>
                    <a:pt x="17" y="234"/>
                    <a:pt x="48" y="211"/>
                  </a:cubicBezTo>
                  <a:cubicBezTo>
                    <a:pt x="78" y="188"/>
                    <a:pt x="102" y="195"/>
                    <a:pt x="102" y="195"/>
                  </a:cubicBezTo>
                  <a:cubicBezTo>
                    <a:pt x="102" y="195"/>
                    <a:pt x="90" y="184"/>
                    <a:pt x="88" y="160"/>
                  </a:cubicBezTo>
                  <a:cubicBezTo>
                    <a:pt x="85" y="127"/>
                    <a:pt x="96" y="99"/>
                    <a:pt x="130" y="78"/>
                  </a:cubicBezTo>
                  <a:cubicBezTo>
                    <a:pt x="164" y="56"/>
                    <a:pt x="202" y="88"/>
                    <a:pt x="202" y="88"/>
                  </a:cubicBezTo>
                  <a:cubicBezTo>
                    <a:pt x="202" y="80"/>
                    <a:pt x="208" y="38"/>
                    <a:pt x="235" y="16"/>
                  </a:cubicBezTo>
                  <a:cubicBezTo>
                    <a:pt x="247" y="7"/>
                    <a:pt x="269" y="0"/>
                    <a:pt x="282" y="3"/>
                  </a:cubicBezTo>
                  <a:cubicBezTo>
                    <a:pt x="284" y="3"/>
                    <a:pt x="284" y="3"/>
                    <a:pt x="284" y="3"/>
                  </a:cubicBezTo>
                  <a:cubicBezTo>
                    <a:pt x="296" y="7"/>
                    <a:pt x="312" y="24"/>
                    <a:pt x="318" y="38"/>
                  </a:cubicBezTo>
                  <a:cubicBezTo>
                    <a:pt x="330" y="70"/>
                    <a:pt x="314" y="110"/>
                    <a:pt x="310" y="117"/>
                  </a:cubicBezTo>
                  <a:cubicBezTo>
                    <a:pt x="310" y="117"/>
                    <a:pt x="359" y="108"/>
                    <a:pt x="378" y="144"/>
                  </a:cubicBezTo>
                  <a:cubicBezTo>
                    <a:pt x="396" y="180"/>
                    <a:pt x="392" y="209"/>
                    <a:pt x="373" y="236"/>
                  </a:cubicBezTo>
                  <a:cubicBezTo>
                    <a:pt x="360" y="256"/>
                    <a:pt x="344" y="260"/>
                    <a:pt x="344" y="260"/>
                  </a:cubicBezTo>
                  <a:cubicBezTo>
                    <a:pt x="344" y="260"/>
                    <a:pt x="367" y="266"/>
                    <a:pt x="382" y="301"/>
                  </a:cubicBezTo>
                  <a:cubicBezTo>
                    <a:pt x="397" y="336"/>
                    <a:pt x="391" y="381"/>
                    <a:pt x="365" y="412"/>
                  </a:cubicBezTo>
                  <a:cubicBezTo>
                    <a:pt x="340" y="442"/>
                    <a:pt x="314" y="450"/>
                    <a:pt x="285" y="444"/>
                  </a:cubicBezTo>
                  <a:cubicBezTo>
                    <a:pt x="256" y="438"/>
                    <a:pt x="211" y="428"/>
                    <a:pt x="211" y="428"/>
                  </a:cubicBezTo>
                  <a:cubicBezTo>
                    <a:pt x="153" y="573"/>
                    <a:pt x="153" y="573"/>
                    <a:pt x="153" y="573"/>
                  </a:cubicBezTo>
                  <a:cubicBezTo>
                    <a:pt x="153" y="573"/>
                    <a:pt x="187" y="619"/>
                    <a:pt x="202" y="639"/>
                  </a:cubicBezTo>
                  <a:cubicBezTo>
                    <a:pt x="174" y="626"/>
                    <a:pt x="147" y="616"/>
                    <a:pt x="121" y="609"/>
                  </a:cubicBezTo>
                  <a:lnTo>
                    <a:pt x="119" y="6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6" name="Cover kroon">
            <a:extLst>
              <a:ext uri="{FF2B5EF4-FFF2-40B4-BE49-F238E27FC236}">
                <a16:creationId xmlns:a16="http://schemas.microsoft.com/office/drawing/2014/main" xmlns="" id="{CB0E3365-1F99-4E14-B42B-CCCA311AE013}"/>
              </a:ext>
            </a:extLst>
          </p:cNvPr>
          <p:cNvSpPr/>
          <p:nvPr userDrawn="1"/>
        </p:nvSpPr>
        <p:spPr>
          <a:xfrm>
            <a:off x="-1252728" y="2707118"/>
            <a:ext cx="1234865" cy="225340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5" name="Subtitel">
            <a:extLst>
              <a:ext uri="{FF2B5EF4-FFF2-40B4-BE49-F238E27FC236}">
                <a16:creationId xmlns:a16="http://schemas.microsoft.com/office/drawing/2014/main" xmlns="" id="{ABBAB5FE-FF44-4C43-B285-08051429F646}"/>
              </a:ext>
            </a:extLst>
          </p:cNvPr>
          <p:cNvSpPr>
            <a:spLocks noGrp="1"/>
          </p:cNvSpPr>
          <p:nvPr>
            <p:ph type="body" sz="quarter" idx="14" hasCustomPrompt="1"/>
          </p:nvPr>
        </p:nvSpPr>
        <p:spPr>
          <a:xfrm>
            <a:off x="599622" y="3437397"/>
            <a:ext cx="10989114" cy="555625"/>
          </a:xfrm>
        </p:spPr>
        <p:txBody>
          <a:bodyPr/>
          <a:lstStyle>
            <a:lvl1pPr marL="0" indent="0">
              <a:buNone/>
              <a:defRPr sz="2500" spc="0" baseline="0">
                <a:solidFill>
                  <a:schemeClr val="tx1"/>
                </a:solidFill>
              </a:defRPr>
            </a:lvl1pPr>
          </a:lstStyle>
          <a:p>
            <a:pPr lvl="0"/>
            <a:r>
              <a:rPr lang="nl-NL" dirty="0"/>
              <a:t>Subtitel</a:t>
            </a:r>
          </a:p>
        </p:txBody>
      </p:sp>
      <p:sp>
        <p:nvSpPr>
          <p:cNvPr id="80" name="Titel">
            <a:extLst>
              <a:ext uri="{FF2B5EF4-FFF2-40B4-BE49-F238E27FC236}">
                <a16:creationId xmlns:a16="http://schemas.microsoft.com/office/drawing/2014/main" xmlns="" id="{A854FDEF-3FF4-4F9E-984F-C653B6D83BDD}"/>
              </a:ext>
            </a:extLst>
          </p:cNvPr>
          <p:cNvSpPr>
            <a:spLocks noGrp="1"/>
          </p:cNvSpPr>
          <p:nvPr>
            <p:ph type="body" sz="quarter" idx="13" hasCustomPrompt="1"/>
          </p:nvPr>
        </p:nvSpPr>
        <p:spPr>
          <a:xfrm>
            <a:off x="599536" y="2775138"/>
            <a:ext cx="10989114" cy="762000"/>
          </a:xfrm>
        </p:spPr>
        <p:txBody>
          <a:bodyPr/>
          <a:lstStyle>
            <a:lvl1pPr marL="0" indent="0">
              <a:buNone/>
              <a:defRPr sz="4500" spc="0" baseline="0">
                <a:solidFill>
                  <a:schemeClr val="tx2"/>
                </a:solidFill>
                <a:latin typeface="+mj-lt"/>
              </a:defRPr>
            </a:lvl1pPr>
          </a:lstStyle>
          <a:p>
            <a:pPr lvl="0"/>
            <a:r>
              <a:rPr lang="nl-NL" dirty="0"/>
              <a:t>Titel</a:t>
            </a:r>
          </a:p>
        </p:txBody>
      </p:sp>
      <p:sp>
        <p:nvSpPr>
          <p:cNvPr id="2" name="Datum"/>
          <p:cNvSpPr>
            <a:spLocks noGrp="1"/>
          </p:cNvSpPr>
          <p:nvPr>
            <p:ph type="dt" sz="half" idx="10"/>
          </p:nvPr>
        </p:nvSpPr>
        <p:spPr>
          <a:xfrm>
            <a:off x="600967" y="234417"/>
            <a:ext cx="2044700" cy="365125"/>
          </a:xfrm>
          <a:prstGeom prst="rect">
            <a:avLst/>
          </a:prstGeom>
        </p:spPr>
        <p:txBody>
          <a:bodyPr lIns="0" rIns="0" anchor="ctr" anchorCtr="0"/>
          <a:lstStyle>
            <a:lvl1pPr>
              <a:defRPr sz="1200">
                <a:solidFill>
                  <a:schemeClr val="tx2"/>
                </a:solidFill>
                <a:latin typeface="HelveNue  (Hoofdtekst)"/>
              </a:defRPr>
            </a:lvl1pPr>
          </a:lstStyle>
          <a:p>
            <a:endParaRPr lang="nl-NL" dirty="0"/>
          </a:p>
        </p:txBody>
      </p:sp>
    </p:spTree>
    <p:extLst>
      <p:ext uri="{BB962C8B-B14F-4D97-AF65-F5344CB8AC3E}">
        <p14:creationId xmlns:p14="http://schemas.microsoft.com/office/powerpoint/2010/main" val="424996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animEffect transition="in" filter="fade">
                                      <p:cBhvr>
                                        <p:cTn id="7" dur="1000"/>
                                        <p:tgtEl>
                                          <p:spTgt spid="8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5">
                                            <p:txEl>
                                              <p:pRg st="0" end="0"/>
                                            </p:txEl>
                                          </p:spTgt>
                                        </p:tgtEl>
                                        <p:attrNameLst>
                                          <p:attrName>style.visibility</p:attrName>
                                        </p:attrNameLst>
                                      </p:cBhvr>
                                      <p:to>
                                        <p:strVal val="visible"/>
                                      </p:to>
                                    </p:set>
                                    <p:animEffect transition="in" filter="fade">
                                      <p:cBhvr>
                                        <p:cTn id="10" dur="1000"/>
                                        <p:tgtEl>
                                          <p:spTgt spid="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uild="p">
        <p:tmplLst>
          <p:tmpl lvl="1">
            <p:tnLst>
              <p:par>
                <p:cTn presetID="10" presetClass="entr" presetSubtype="0" fill="hold" nodeType="withEffect">
                  <p:stCondLst>
                    <p:cond delay="0"/>
                  </p:stCondLst>
                  <p:childTnLst>
                    <p:set>
                      <p:cBhvr>
                        <p:cTn dur="1" fill="hold">
                          <p:stCondLst>
                            <p:cond delay="0"/>
                          </p:stCondLst>
                        </p:cTn>
                        <p:tgtEl>
                          <p:spTgt spid="85"/>
                        </p:tgtEl>
                        <p:attrNameLst>
                          <p:attrName>style.visibility</p:attrName>
                        </p:attrNameLst>
                      </p:cBhvr>
                      <p:to>
                        <p:strVal val="visible"/>
                      </p:to>
                    </p:set>
                    <p:animEffect transition="in" filter="fade">
                      <p:cBhvr>
                        <p:cTn dur="1000"/>
                        <p:tgtEl>
                          <p:spTgt spid="85"/>
                        </p:tgtEl>
                      </p:cBhvr>
                    </p:animEffect>
                  </p:childTnLst>
                </p:cTn>
              </p:par>
            </p:tnLst>
          </p:tmpl>
        </p:tmplLst>
      </p:bldP>
      <p:bldP spid="80" grpId="0" build="p">
        <p:tmplLst>
          <p:tmpl lvl="1">
            <p:tnLst>
              <p:par>
                <p:cTn presetID="10" presetClass="entr" presetSubtype="0" fill="hold" nodeType="with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fade">
                      <p:cBhvr>
                        <p:cTn dur="1000"/>
                        <p:tgtEl>
                          <p:spTgt spid="80"/>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slide + 1/3 foto (wit)">
    <p:spTree>
      <p:nvGrpSpPr>
        <p:cNvPr id="1" name=""/>
        <p:cNvGrpSpPr/>
        <p:nvPr/>
      </p:nvGrpSpPr>
      <p:grpSpPr>
        <a:xfrm>
          <a:off x="0" y="0"/>
          <a:ext cx="0" cy="0"/>
          <a:chOff x="0" y="0"/>
          <a:chExt cx="0" cy="0"/>
        </a:xfrm>
      </p:grpSpPr>
      <p:grpSp>
        <p:nvGrpSpPr>
          <p:cNvPr id="33" name="Kroon">
            <a:extLst>
              <a:ext uri="{FF2B5EF4-FFF2-40B4-BE49-F238E27FC236}">
                <a16:creationId xmlns:a16="http://schemas.microsoft.com/office/drawing/2014/main" xmlns="" id="{FC6817BE-BA1D-42B7-B023-335F62574152}"/>
              </a:ext>
            </a:extLst>
          </p:cNvPr>
          <p:cNvGrpSpPr/>
          <p:nvPr userDrawn="1"/>
        </p:nvGrpSpPr>
        <p:grpSpPr>
          <a:xfrm>
            <a:off x="-856967" y="1659891"/>
            <a:ext cx="4925729" cy="5129530"/>
            <a:chOff x="-856967" y="1659891"/>
            <a:chExt cx="4925729" cy="5129530"/>
          </a:xfrm>
          <a:solidFill>
            <a:srgbClr val="DEE2ED"/>
          </a:solidFill>
        </p:grpSpPr>
        <p:sp>
          <p:nvSpPr>
            <p:cNvPr id="34" name="Vrije vorm: vorm 33">
              <a:extLst>
                <a:ext uri="{FF2B5EF4-FFF2-40B4-BE49-F238E27FC236}">
                  <a16:creationId xmlns:a16="http://schemas.microsoft.com/office/drawing/2014/main" xmlns="" id="{5669C0ED-C553-4337-B4D1-6520541785C1}"/>
                </a:ext>
              </a:extLst>
            </p:cNvPr>
            <p:cNvSpPr>
              <a:spLocks/>
            </p:cNvSpPr>
            <p:nvPr userDrawn="1"/>
          </p:nvSpPr>
          <p:spPr bwMode="auto">
            <a:xfrm>
              <a:off x="-3175" y="5734356"/>
              <a:ext cx="2610836" cy="1055065"/>
            </a:xfrm>
            <a:custGeom>
              <a:avLst/>
              <a:gdLst>
                <a:gd name="connsiteX0" fmla="*/ 2167347 w 2610836"/>
                <a:gd name="connsiteY0" fmla="*/ 0 h 1055065"/>
                <a:gd name="connsiteX1" fmla="*/ 2410151 w 2610836"/>
                <a:gd name="connsiteY1" fmla="*/ 148951 h 1055065"/>
                <a:gd name="connsiteX2" fmla="*/ 2610836 w 2610836"/>
                <a:gd name="connsiteY2" fmla="*/ 315278 h 1055065"/>
                <a:gd name="connsiteX3" fmla="*/ 2271406 w 2610836"/>
                <a:gd name="connsiteY3" fmla="*/ 702549 h 1055065"/>
                <a:gd name="connsiteX4" fmla="*/ 1498397 w 2610836"/>
                <a:gd name="connsiteY4" fmla="*/ 997968 h 1055065"/>
                <a:gd name="connsiteX5" fmla="*/ 854223 w 2610836"/>
                <a:gd name="connsiteY5" fmla="*/ 1055065 h 1055065"/>
                <a:gd name="connsiteX6" fmla="*/ 210048 w 2610836"/>
                <a:gd name="connsiteY6" fmla="*/ 997968 h 1055065"/>
                <a:gd name="connsiteX7" fmla="*/ 11183 w 2610836"/>
                <a:gd name="connsiteY7" fmla="*/ 950063 h 1055065"/>
                <a:gd name="connsiteX8" fmla="*/ 0 w 2610836"/>
                <a:gd name="connsiteY8" fmla="*/ 946463 h 1055065"/>
                <a:gd name="connsiteX9" fmla="*/ 0 w 2610836"/>
                <a:gd name="connsiteY9" fmla="*/ 266160 h 1055065"/>
                <a:gd name="connsiteX10" fmla="*/ 97628 w 2610836"/>
                <a:gd name="connsiteY10" fmla="*/ 296970 h 1055065"/>
                <a:gd name="connsiteX11" fmla="*/ 452852 w 2610836"/>
                <a:gd name="connsiteY11" fmla="*/ 364929 h 1055065"/>
                <a:gd name="connsiteX12" fmla="*/ 848663 w 2610836"/>
                <a:gd name="connsiteY12" fmla="*/ 392488 h 1055065"/>
                <a:gd name="connsiteX13" fmla="*/ 852985 w 2610836"/>
                <a:gd name="connsiteY13" fmla="*/ 392292 h 1055065"/>
                <a:gd name="connsiteX14" fmla="*/ 857310 w 2610836"/>
                <a:gd name="connsiteY14" fmla="*/ 392488 h 1055065"/>
                <a:gd name="connsiteX15" fmla="*/ 1255593 w 2610836"/>
                <a:gd name="connsiteY15" fmla="*/ 364929 h 1055065"/>
                <a:gd name="connsiteX16" fmla="*/ 1889857 w 2610836"/>
                <a:gd name="connsiteY16" fmla="*/ 201083 h 1055065"/>
                <a:gd name="connsiteX17" fmla="*/ 2167347 w 2610836"/>
                <a:gd name="connsiteY17" fmla="*/ 0 h 105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10836" h="1055065">
                  <a:moveTo>
                    <a:pt x="2167347" y="0"/>
                  </a:moveTo>
                  <a:cubicBezTo>
                    <a:pt x="2167347" y="0"/>
                    <a:pt x="2323435" y="81923"/>
                    <a:pt x="2410151" y="148951"/>
                  </a:cubicBezTo>
                  <a:cubicBezTo>
                    <a:pt x="2459703" y="186188"/>
                    <a:pt x="2610836" y="315278"/>
                    <a:pt x="2610836" y="315278"/>
                  </a:cubicBezTo>
                  <a:cubicBezTo>
                    <a:pt x="2608359" y="362446"/>
                    <a:pt x="2514210" y="551117"/>
                    <a:pt x="2271406" y="702549"/>
                  </a:cubicBezTo>
                  <a:cubicBezTo>
                    <a:pt x="2028602" y="853982"/>
                    <a:pt x="1761022" y="943352"/>
                    <a:pt x="1498397" y="997968"/>
                  </a:cubicBezTo>
                  <a:cubicBezTo>
                    <a:pt x="1233294" y="1052583"/>
                    <a:pt x="854223" y="1055065"/>
                    <a:pt x="854223" y="1055065"/>
                  </a:cubicBezTo>
                  <a:cubicBezTo>
                    <a:pt x="854223" y="1055065"/>
                    <a:pt x="472673" y="1052583"/>
                    <a:pt x="210048" y="997968"/>
                  </a:cubicBezTo>
                  <a:cubicBezTo>
                    <a:pt x="143773" y="984314"/>
                    <a:pt x="77342" y="968488"/>
                    <a:pt x="11183" y="950063"/>
                  </a:cubicBezTo>
                  <a:lnTo>
                    <a:pt x="0" y="946463"/>
                  </a:lnTo>
                  <a:lnTo>
                    <a:pt x="0" y="266160"/>
                  </a:lnTo>
                  <a:lnTo>
                    <a:pt x="97628" y="296970"/>
                  </a:lnTo>
                  <a:cubicBezTo>
                    <a:pt x="197041" y="324588"/>
                    <a:pt x="309152" y="347552"/>
                    <a:pt x="452852" y="364929"/>
                  </a:cubicBezTo>
                  <a:cubicBezTo>
                    <a:pt x="702161" y="395340"/>
                    <a:pt x="822479" y="393439"/>
                    <a:pt x="848663" y="392488"/>
                  </a:cubicBezTo>
                  <a:lnTo>
                    <a:pt x="852985" y="392292"/>
                  </a:lnTo>
                  <a:lnTo>
                    <a:pt x="857310" y="392488"/>
                  </a:lnTo>
                  <a:cubicBezTo>
                    <a:pt x="883528" y="393439"/>
                    <a:pt x="1004117" y="395340"/>
                    <a:pt x="1255593" y="364929"/>
                  </a:cubicBezTo>
                  <a:cubicBezTo>
                    <a:pt x="1540516" y="330174"/>
                    <a:pt x="1701559" y="273076"/>
                    <a:pt x="1889857" y="201083"/>
                  </a:cubicBezTo>
                  <a:cubicBezTo>
                    <a:pt x="2075676" y="126608"/>
                    <a:pt x="2167347" y="0"/>
                    <a:pt x="216734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nl-NL"/>
            </a:p>
          </p:txBody>
        </p:sp>
        <p:sp>
          <p:nvSpPr>
            <p:cNvPr id="35" name="Vrije vorm: vorm 34">
              <a:extLst>
                <a:ext uri="{FF2B5EF4-FFF2-40B4-BE49-F238E27FC236}">
                  <a16:creationId xmlns:a16="http://schemas.microsoft.com/office/drawing/2014/main" xmlns="" id="{462B5C5D-187F-42DD-B2D3-F946CCC974D2}"/>
                </a:ext>
              </a:extLst>
            </p:cNvPr>
            <p:cNvSpPr>
              <a:spLocks/>
            </p:cNvSpPr>
            <p:nvPr userDrawn="1"/>
          </p:nvSpPr>
          <p:spPr bwMode="auto">
            <a:xfrm>
              <a:off x="848898" y="5253071"/>
              <a:ext cx="7434" cy="125"/>
            </a:xfrm>
            <a:custGeom>
              <a:avLst/>
              <a:gdLst>
                <a:gd name="connsiteX0" fmla="*/ 0 w 7434"/>
                <a:gd name="connsiteY0" fmla="*/ 0 h 125"/>
                <a:gd name="connsiteX1" fmla="*/ 7434 w 7434"/>
                <a:gd name="connsiteY1" fmla="*/ 0 h 125"/>
                <a:gd name="connsiteX2" fmla="*/ 3717 w 7434"/>
                <a:gd name="connsiteY2" fmla="*/ 125 h 125"/>
                <a:gd name="connsiteX3" fmla="*/ 0 w 7434"/>
                <a:gd name="connsiteY3" fmla="*/ 0 h 125"/>
              </a:gdLst>
              <a:ahLst/>
              <a:cxnLst>
                <a:cxn ang="0">
                  <a:pos x="connsiteX0" y="connsiteY0"/>
                </a:cxn>
                <a:cxn ang="0">
                  <a:pos x="connsiteX1" y="connsiteY1"/>
                </a:cxn>
                <a:cxn ang="0">
                  <a:pos x="connsiteX2" y="connsiteY2"/>
                </a:cxn>
                <a:cxn ang="0">
                  <a:pos x="connsiteX3" y="connsiteY3"/>
                </a:cxn>
              </a:cxnLst>
              <a:rect l="l" t="t" r="r" b="b"/>
              <a:pathLst>
                <a:path w="7434" h="125">
                  <a:moveTo>
                    <a:pt x="0" y="0"/>
                  </a:moveTo>
                  <a:cubicBezTo>
                    <a:pt x="0" y="0"/>
                    <a:pt x="0" y="0"/>
                    <a:pt x="7434" y="0"/>
                  </a:cubicBezTo>
                  <a:lnTo>
                    <a:pt x="3717" y="12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nl-NL"/>
            </a:p>
          </p:txBody>
        </p:sp>
        <p:sp>
          <p:nvSpPr>
            <p:cNvPr id="36" name="Vrije vorm: vorm 35">
              <a:extLst>
                <a:ext uri="{FF2B5EF4-FFF2-40B4-BE49-F238E27FC236}">
                  <a16:creationId xmlns:a16="http://schemas.microsoft.com/office/drawing/2014/main" xmlns="" id="{0C3482F1-FF46-418E-8CE9-CFBC9D2DC5B6}"/>
                </a:ext>
              </a:extLst>
            </p:cNvPr>
            <p:cNvSpPr>
              <a:spLocks/>
            </p:cNvSpPr>
            <p:nvPr userDrawn="1"/>
          </p:nvSpPr>
          <p:spPr bwMode="auto">
            <a:xfrm>
              <a:off x="-3174" y="5253196"/>
              <a:ext cx="2613971" cy="667717"/>
            </a:xfrm>
            <a:custGeom>
              <a:avLst/>
              <a:gdLst>
                <a:gd name="connsiteX0" fmla="*/ 855790 w 2613971"/>
                <a:gd name="connsiteY0" fmla="*/ 0 h 667717"/>
                <a:gd name="connsiteX1" fmla="*/ 1117070 w 2613971"/>
                <a:gd name="connsiteY1" fmla="*/ 8783 h 667717"/>
                <a:gd name="connsiteX2" fmla="*/ 2113404 w 2613971"/>
                <a:gd name="connsiteY2" fmla="*/ 233248 h 667717"/>
                <a:gd name="connsiteX3" fmla="*/ 2613971 w 2613971"/>
                <a:gd name="connsiteY3" fmla="*/ 667717 h 667717"/>
                <a:gd name="connsiteX4" fmla="*/ 2447941 w 2613971"/>
                <a:gd name="connsiteY4" fmla="*/ 538618 h 667717"/>
                <a:gd name="connsiteX5" fmla="*/ 1977111 w 2613971"/>
                <a:gd name="connsiteY5" fmla="*/ 285384 h 667717"/>
                <a:gd name="connsiteX6" fmla="*/ 1387333 w 2613971"/>
                <a:gd name="connsiteY6" fmla="*/ 151319 h 667717"/>
                <a:gd name="connsiteX7" fmla="*/ 855825 w 2613971"/>
                <a:gd name="connsiteY7" fmla="*/ 116569 h 667717"/>
                <a:gd name="connsiteX8" fmla="*/ 855790 w 2613971"/>
                <a:gd name="connsiteY8" fmla="*/ 116569 h 667717"/>
                <a:gd name="connsiteX9" fmla="*/ 859507 w 2613971"/>
                <a:gd name="connsiteY9" fmla="*/ 116561 h 667717"/>
                <a:gd name="connsiteX10" fmla="*/ 852073 w 2613971"/>
                <a:gd name="connsiteY10" fmla="*/ 116561 h 667717"/>
                <a:gd name="connsiteX11" fmla="*/ 855790 w 2613971"/>
                <a:gd name="connsiteY11" fmla="*/ 116569 h 667717"/>
                <a:gd name="connsiteX12" fmla="*/ 855755 w 2613971"/>
                <a:gd name="connsiteY12" fmla="*/ 116569 h 667717"/>
                <a:gd name="connsiteX13" fmla="*/ 324247 w 2613971"/>
                <a:gd name="connsiteY13" fmla="*/ 151319 h 667717"/>
                <a:gd name="connsiteX14" fmla="*/ 9723 w 2613971"/>
                <a:gd name="connsiteY14" fmla="*/ 206743 h 667717"/>
                <a:gd name="connsiteX15" fmla="*/ 0 w 2613971"/>
                <a:gd name="connsiteY15" fmla="*/ 209109 h 667717"/>
                <a:gd name="connsiteX16" fmla="*/ 0 w 2613971"/>
                <a:gd name="connsiteY16" fmla="*/ 100102 h 667717"/>
                <a:gd name="connsiteX17" fmla="*/ 58558 w 2613971"/>
                <a:gd name="connsiteY17" fmla="*/ 85976 h 667717"/>
                <a:gd name="connsiteX18" fmla="*/ 594510 w 2613971"/>
                <a:gd name="connsiteY18" fmla="*/ 8783 h 667717"/>
                <a:gd name="connsiteX19" fmla="*/ 855790 w 2613971"/>
                <a:gd name="connsiteY19" fmla="*/ 0 h 66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13971" h="667717">
                  <a:moveTo>
                    <a:pt x="855790" y="0"/>
                  </a:moveTo>
                  <a:lnTo>
                    <a:pt x="1117070" y="8783"/>
                  </a:lnTo>
                  <a:cubicBezTo>
                    <a:pt x="1702782" y="48598"/>
                    <a:pt x="2057028" y="209352"/>
                    <a:pt x="2113404" y="233248"/>
                  </a:cubicBezTo>
                  <a:cubicBezTo>
                    <a:pt x="2180311" y="258074"/>
                    <a:pt x="2584234" y="431862"/>
                    <a:pt x="2613971" y="667717"/>
                  </a:cubicBezTo>
                  <a:cubicBezTo>
                    <a:pt x="2613971" y="667717"/>
                    <a:pt x="2502459" y="578341"/>
                    <a:pt x="2447941" y="538618"/>
                  </a:cubicBezTo>
                  <a:cubicBezTo>
                    <a:pt x="2393424" y="496412"/>
                    <a:pt x="2217482" y="369795"/>
                    <a:pt x="1977111" y="285384"/>
                  </a:cubicBezTo>
                  <a:cubicBezTo>
                    <a:pt x="1736739" y="198490"/>
                    <a:pt x="1451763" y="158767"/>
                    <a:pt x="1387333" y="151319"/>
                  </a:cubicBezTo>
                  <a:cubicBezTo>
                    <a:pt x="1194509" y="118734"/>
                    <a:pt x="892787" y="116697"/>
                    <a:pt x="855825" y="116569"/>
                  </a:cubicBezTo>
                  <a:lnTo>
                    <a:pt x="855790" y="116569"/>
                  </a:lnTo>
                  <a:lnTo>
                    <a:pt x="859507" y="116561"/>
                  </a:lnTo>
                  <a:lnTo>
                    <a:pt x="852073" y="116561"/>
                  </a:lnTo>
                  <a:lnTo>
                    <a:pt x="855790" y="116569"/>
                  </a:lnTo>
                  <a:lnTo>
                    <a:pt x="855755" y="116569"/>
                  </a:lnTo>
                  <a:cubicBezTo>
                    <a:pt x="818793" y="116697"/>
                    <a:pt x="517071" y="118734"/>
                    <a:pt x="324247" y="151319"/>
                  </a:cubicBezTo>
                  <a:cubicBezTo>
                    <a:pt x="283979" y="155974"/>
                    <a:pt x="157559" y="173237"/>
                    <a:pt x="9723" y="206743"/>
                  </a:cubicBezTo>
                  <a:lnTo>
                    <a:pt x="0" y="209109"/>
                  </a:lnTo>
                  <a:lnTo>
                    <a:pt x="0" y="100102"/>
                  </a:lnTo>
                  <a:lnTo>
                    <a:pt x="58558" y="85976"/>
                  </a:lnTo>
                  <a:cubicBezTo>
                    <a:pt x="205668" y="52648"/>
                    <a:pt x="385327" y="23003"/>
                    <a:pt x="594510" y="8783"/>
                  </a:cubicBezTo>
                  <a:lnTo>
                    <a:pt x="8557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nl-NL"/>
            </a:p>
          </p:txBody>
        </p:sp>
        <p:sp>
          <p:nvSpPr>
            <p:cNvPr id="37" name="Freeform 77">
              <a:extLst>
                <a:ext uri="{FF2B5EF4-FFF2-40B4-BE49-F238E27FC236}">
                  <a16:creationId xmlns:a16="http://schemas.microsoft.com/office/drawing/2014/main" xmlns="" id="{0B37E812-A5F0-45E2-AE2A-3DDDBA29ACFA}"/>
                </a:ext>
              </a:extLst>
            </p:cNvPr>
            <p:cNvSpPr>
              <a:spLocks/>
            </p:cNvSpPr>
            <p:nvPr userDrawn="1"/>
          </p:nvSpPr>
          <p:spPr bwMode="auto">
            <a:xfrm>
              <a:off x="585321" y="1659891"/>
              <a:ext cx="515775" cy="945326"/>
            </a:xfrm>
            <a:custGeom>
              <a:avLst/>
              <a:gdLst>
                <a:gd name="T0" fmla="*/ 165 w 329"/>
                <a:gd name="T1" fmla="*/ 0 h 603"/>
                <a:gd name="T2" fmla="*/ 0 w 329"/>
                <a:gd name="T3" fmla="*/ 302 h 603"/>
                <a:gd name="T4" fmla="*/ 166 w 329"/>
                <a:gd name="T5" fmla="*/ 603 h 603"/>
                <a:gd name="T6" fmla="*/ 168 w 329"/>
                <a:gd name="T7" fmla="*/ 603 h 603"/>
                <a:gd name="T8" fmla="*/ 329 w 329"/>
                <a:gd name="T9" fmla="*/ 302 h 603"/>
                <a:gd name="T10" fmla="*/ 165 w 329"/>
                <a:gd name="T11" fmla="*/ 0 h 603"/>
                <a:gd name="T12" fmla="*/ 165 w 329"/>
                <a:gd name="T13" fmla="*/ 0 h 603"/>
              </a:gdLst>
              <a:ahLst/>
              <a:cxnLst>
                <a:cxn ang="0">
                  <a:pos x="T0" y="T1"/>
                </a:cxn>
                <a:cxn ang="0">
                  <a:pos x="T2" y="T3"/>
                </a:cxn>
                <a:cxn ang="0">
                  <a:pos x="T4" y="T5"/>
                </a:cxn>
                <a:cxn ang="0">
                  <a:pos x="T6" y="T7"/>
                </a:cxn>
                <a:cxn ang="0">
                  <a:pos x="T8" y="T9"/>
                </a:cxn>
                <a:cxn ang="0">
                  <a:pos x="T10" y="T11"/>
                </a:cxn>
                <a:cxn ang="0">
                  <a:pos x="T12" y="T13"/>
                </a:cxn>
              </a:cxnLst>
              <a:rect l="0" t="0" r="r" b="b"/>
              <a:pathLst>
                <a:path w="329" h="603">
                  <a:moveTo>
                    <a:pt x="165" y="0"/>
                  </a:moveTo>
                  <a:lnTo>
                    <a:pt x="0" y="302"/>
                  </a:lnTo>
                  <a:lnTo>
                    <a:pt x="166" y="603"/>
                  </a:lnTo>
                  <a:lnTo>
                    <a:pt x="168" y="603"/>
                  </a:lnTo>
                  <a:lnTo>
                    <a:pt x="329" y="302"/>
                  </a:lnTo>
                  <a:lnTo>
                    <a:pt x="165"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8" name="Freeform 79">
              <a:extLst>
                <a:ext uri="{FF2B5EF4-FFF2-40B4-BE49-F238E27FC236}">
                  <a16:creationId xmlns:a16="http://schemas.microsoft.com/office/drawing/2014/main" xmlns="" id="{9F812351-9F03-42B1-AE22-78B61176CB61}"/>
                </a:ext>
              </a:extLst>
            </p:cNvPr>
            <p:cNvSpPr>
              <a:spLocks/>
            </p:cNvSpPr>
            <p:nvPr userDrawn="1"/>
          </p:nvSpPr>
          <p:spPr bwMode="auto">
            <a:xfrm>
              <a:off x="2217302" y="1912291"/>
              <a:ext cx="495395" cy="910836"/>
            </a:xfrm>
            <a:custGeom>
              <a:avLst/>
              <a:gdLst>
                <a:gd name="T0" fmla="*/ 76 w 316"/>
                <a:gd name="T1" fmla="*/ 581 h 581"/>
                <a:gd name="T2" fmla="*/ 316 w 316"/>
                <a:gd name="T3" fmla="*/ 336 h 581"/>
                <a:gd name="T4" fmla="*/ 238 w 316"/>
                <a:gd name="T5" fmla="*/ 0 h 581"/>
                <a:gd name="T6" fmla="*/ 238 w 316"/>
                <a:gd name="T7" fmla="*/ 0 h 581"/>
                <a:gd name="T8" fmla="*/ 0 w 316"/>
                <a:gd name="T9" fmla="*/ 247 h 581"/>
                <a:gd name="T10" fmla="*/ 74 w 316"/>
                <a:gd name="T11" fmla="*/ 581 h 581"/>
                <a:gd name="T12" fmla="*/ 76 w 316"/>
                <a:gd name="T13" fmla="*/ 581 h 581"/>
              </a:gdLst>
              <a:ahLst/>
              <a:cxnLst>
                <a:cxn ang="0">
                  <a:pos x="T0" y="T1"/>
                </a:cxn>
                <a:cxn ang="0">
                  <a:pos x="T2" y="T3"/>
                </a:cxn>
                <a:cxn ang="0">
                  <a:pos x="T4" y="T5"/>
                </a:cxn>
                <a:cxn ang="0">
                  <a:pos x="T6" y="T7"/>
                </a:cxn>
                <a:cxn ang="0">
                  <a:pos x="T8" y="T9"/>
                </a:cxn>
                <a:cxn ang="0">
                  <a:pos x="T10" y="T11"/>
                </a:cxn>
                <a:cxn ang="0">
                  <a:pos x="T12" y="T13"/>
                </a:cxn>
              </a:cxnLst>
              <a:rect l="0" t="0" r="r" b="b"/>
              <a:pathLst>
                <a:path w="316" h="581">
                  <a:moveTo>
                    <a:pt x="76" y="581"/>
                  </a:moveTo>
                  <a:lnTo>
                    <a:pt x="316" y="336"/>
                  </a:lnTo>
                  <a:lnTo>
                    <a:pt x="238" y="0"/>
                  </a:lnTo>
                  <a:lnTo>
                    <a:pt x="238" y="0"/>
                  </a:lnTo>
                  <a:lnTo>
                    <a:pt x="0" y="247"/>
                  </a:lnTo>
                  <a:lnTo>
                    <a:pt x="74" y="581"/>
                  </a:lnTo>
                  <a:lnTo>
                    <a:pt x="76" y="5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9" name="Freeform 80">
              <a:extLst>
                <a:ext uri="{FF2B5EF4-FFF2-40B4-BE49-F238E27FC236}">
                  <a16:creationId xmlns:a16="http://schemas.microsoft.com/office/drawing/2014/main" xmlns="" id="{A4E6E5C6-5591-432B-B723-ECEDD1E93DC4}"/>
                </a:ext>
              </a:extLst>
            </p:cNvPr>
            <p:cNvSpPr>
              <a:spLocks noEditPoints="1"/>
            </p:cNvSpPr>
            <p:nvPr userDrawn="1"/>
          </p:nvSpPr>
          <p:spPr bwMode="auto">
            <a:xfrm>
              <a:off x="343895" y="3041039"/>
              <a:ext cx="1003331" cy="1577111"/>
            </a:xfrm>
            <a:custGeom>
              <a:avLst/>
              <a:gdLst>
                <a:gd name="T0" fmla="*/ 205 w 405"/>
                <a:gd name="T1" fmla="*/ 425 h 635"/>
                <a:gd name="T2" fmla="*/ 244 w 405"/>
                <a:gd name="T3" fmla="*/ 424 h 635"/>
                <a:gd name="T4" fmla="*/ 329 w 405"/>
                <a:gd name="T5" fmla="*/ 321 h 635"/>
                <a:gd name="T6" fmla="*/ 205 w 405"/>
                <a:gd name="T7" fmla="*/ 385 h 635"/>
                <a:gd name="T8" fmla="*/ 204 w 405"/>
                <a:gd name="T9" fmla="*/ 385 h 635"/>
                <a:gd name="T10" fmla="*/ 80 w 405"/>
                <a:gd name="T11" fmla="*/ 321 h 635"/>
                <a:gd name="T12" fmla="*/ 165 w 405"/>
                <a:gd name="T13" fmla="*/ 424 h 635"/>
                <a:gd name="T14" fmla="*/ 204 w 405"/>
                <a:gd name="T15" fmla="*/ 425 h 635"/>
                <a:gd name="T16" fmla="*/ 205 w 405"/>
                <a:gd name="T17" fmla="*/ 425 h 635"/>
                <a:gd name="T18" fmla="*/ 202 w 405"/>
                <a:gd name="T19" fmla="*/ 628 h 635"/>
                <a:gd name="T20" fmla="*/ 116 w 405"/>
                <a:gd name="T21" fmla="*/ 635 h 635"/>
                <a:gd name="T22" fmla="*/ 180 w 405"/>
                <a:gd name="T23" fmla="*/ 584 h 635"/>
                <a:gd name="T24" fmla="*/ 163 w 405"/>
                <a:gd name="T25" fmla="*/ 429 h 635"/>
                <a:gd name="T26" fmla="*/ 86 w 405"/>
                <a:gd name="T27" fmla="*/ 426 h 635"/>
                <a:gd name="T28" fmla="*/ 17 w 405"/>
                <a:gd name="T29" fmla="*/ 373 h 635"/>
                <a:gd name="T30" fmla="*/ 30 w 405"/>
                <a:gd name="T31" fmla="*/ 262 h 635"/>
                <a:gd name="T32" fmla="*/ 78 w 405"/>
                <a:gd name="T33" fmla="*/ 233 h 635"/>
                <a:gd name="T34" fmla="*/ 55 w 405"/>
                <a:gd name="T35" fmla="*/ 202 h 635"/>
                <a:gd name="T36" fmla="*/ 75 w 405"/>
                <a:gd name="T37" fmla="*/ 112 h 635"/>
                <a:gd name="T38" fmla="*/ 147 w 405"/>
                <a:gd name="T39" fmla="*/ 104 h 635"/>
                <a:gd name="T40" fmla="*/ 160 w 405"/>
                <a:gd name="T41" fmla="*/ 26 h 635"/>
                <a:gd name="T42" fmla="*/ 202 w 405"/>
                <a:gd name="T43" fmla="*/ 1 h 635"/>
                <a:gd name="T44" fmla="*/ 204 w 405"/>
                <a:gd name="T45" fmla="*/ 0 h 635"/>
                <a:gd name="T46" fmla="*/ 245 w 405"/>
                <a:gd name="T47" fmla="*/ 25 h 635"/>
                <a:gd name="T48" fmla="*/ 258 w 405"/>
                <a:gd name="T49" fmla="*/ 103 h 635"/>
                <a:gd name="T50" fmla="*/ 331 w 405"/>
                <a:gd name="T51" fmla="*/ 112 h 635"/>
                <a:gd name="T52" fmla="*/ 351 w 405"/>
                <a:gd name="T53" fmla="*/ 202 h 635"/>
                <a:gd name="T54" fmla="*/ 328 w 405"/>
                <a:gd name="T55" fmla="*/ 232 h 635"/>
                <a:gd name="T56" fmla="*/ 376 w 405"/>
                <a:gd name="T57" fmla="*/ 262 h 635"/>
                <a:gd name="T58" fmla="*/ 388 w 405"/>
                <a:gd name="T59" fmla="*/ 373 h 635"/>
                <a:gd name="T60" fmla="*/ 319 w 405"/>
                <a:gd name="T61" fmla="*/ 426 h 635"/>
                <a:gd name="T62" fmla="*/ 243 w 405"/>
                <a:gd name="T63" fmla="*/ 429 h 635"/>
                <a:gd name="T64" fmla="*/ 225 w 405"/>
                <a:gd name="T65" fmla="*/ 584 h 635"/>
                <a:gd name="T66" fmla="*/ 290 w 405"/>
                <a:gd name="T67" fmla="*/ 635 h 635"/>
                <a:gd name="T68" fmla="*/ 204 w 405"/>
                <a:gd name="T69" fmla="*/ 628 h 635"/>
                <a:gd name="T70" fmla="*/ 202 w 405"/>
                <a:gd name="T71" fmla="*/ 628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5" h="635">
                  <a:moveTo>
                    <a:pt x="205" y="425"/>
                  </a:moveTo>
                  <a:cubicBezTo>
                    <a:pt x="244" y="424"/>
                    <a:pt x="244" y="424"/>
                    <a:pt x="244" y="424"/>
                  </a:cubicBezTo>
                  <a:cubicBezTo>
                    <a:pt x="329" y="321"/>
                    <a:pt x="329" y="321"/>
                    <a:pt x="329" y="321"/>
                  </a:cubicBezTo>
                  <a:cubicBezTo>
                    <a:pt x="205" y="385"/>
                    <a:pt x="205" y="385"/>
                    <a:pt x="205" y="385"/>
                  </a:cubicBezTo>
                  <a:cubicBezTo>
                    <a:pt x="204" y="385"/>
                    <a:pt x="204" y="385"/>
                    <a:pt x="204" y="385"/>
                  </a:cubicBezTo>
                  <a:cubicBezTo>
                    <a:pt x="80" y="321"/>
                    <a:pt x="80" y="321"/>
                    <a:pt x="80" y="321"/>
                  </a:cubicBezTo>
                  <a:cubicBezTo>
                    <a:pt x="165" y="424"/>
                    <a:pt x="165" y="424"/>
                    <a:pt x="165" y="424"/>
                  </a:cubicBezTo>
                  <a:cubicBezTo>
                    <a:pt x="204" y="425"/>
                    <a:pt x="204" y="425"/>
                    <a:pt x="204" y="425"/>
                  </a:cubicBezTo>
                  <a:lnTo>
                    <a:pt x="205" y="425"/>
                  </a:lnTo>
                  <a:close/>
                  <a:moveTo>
                    <a:pt x="202" y="628"/>
                  </a:moveTo>
                  <a:cubicBezTo>
                    <a:pt x="175" y="628"/>
                    <a:pt x="146" y="630"/>
                    <a:pt x="116" y="635"/>
                  </a:cubicBezTo>
                  <a:cubicBezTo>
                    <a:pt x="135" y="620"/>
                    <a:pt x="180" y="584"/>
                    <a:pt x="180" y="584"/>
                  </a:cubicBezTo>
                  <a:cubicBezTo>
                    <a:pt x="163" y="429"/>
                    <a:pt x="163" y="429"/>
                    <a:pt x="163" y="429"/>
                  </a:cubicBezTo>
                  <a:cubicBezTo>
                    <a:pt x="163" y="429"/>
                    <a:pt x="116" y="428"/>
                    <a:pt x="86" y="426"/>
                  </a:cubicBezTo>
                  <a:cubicBezTo>
                    <a:pt x="57" y="424"/>
                    <a:pt x="34" y="409"/>
                    <a:pt x="17" y="373"/>
                  </a:cubicBezTo>
                  <a:cubicBezTo>
                    <a:pt x="0" y="337"/>
                    <a:pt x="6" y="292"/>
                    <a:pt x="30" y="262"/>
                  </a:cubicBezTo>
                  <a:cubicBezTo>
                    <a:pt x="53" y="232"/>
                    <a:pt x="78" y="233"/>
                    <a:pt x="78" y="233"/>
                  </a:cubicBezTo>
                  <a:cubicBezTo>
                    <a:pt x="78" y="233"/>
                    <a:pt x="63" y="225"/>
                    <a:pt x="55" y="202"/>
                  </a:cubicBezTo>
                  <a:cubicBezTo>
                    <a:pt x="44" y="171"/>
                    <a:pt x="47" y="142"/>
                    <a:pt x="75" y="112"/>
                  </a:cubicBezTo>
                  <a:cubicBezTo>
                    <a:pt x="102" y="82"/>
                    <a:pt x="147" y="104"/>
                    <a:pt x="147" y="104"/>
                  </a:cubicBezTo>
                  <a:cubicBezTo>
                    <a:pt x="145" y="96"/>
                    <a:pt x="139" y="53"/>
                    <a:pt x="160" y="26"/>
                  </a:cubicBezTo>
                  <a:cubicBezTo>
                    <a:pt x="169" y="14"/>
                    <a:pt x="189" y="1"/>
                    <a:pt x="202" y="1"/>
                  </a:cubicBezTo>
                  <a:cubicBezTo>
                    <a:pt x="204" y="0"/>
                    <a:pt x="204" y="0"/>
                    <a:pt x="204" y="0"/>
                  </a:cubicBezTo>
                  <a:cubicBezTo>
                    <a:pt x="217" y="0"/>
                    <a:pt x="236" y="13"/>
                    <a:pt x="245" y="25"/>
                  </a:cubicBezTo>
                  <a:cubicBezTo>
                    <a:pt x="266" y="53"/>
                    <a:pt x="261" y="95"/>
                    <a:pt x="258" y="103"/>
                  </a:cubicBezTo>
                  <a:cubicBezTo>
                    <a:pt x="258" y="103"/>
                    <a:pt x="304" y="82"/>
                    <a:pt x="331" y="112"/>
                  </a:cubicBezTo>
                  <a:cubicBezTo>
                    <a:pt x="358" y="141"/>
                    <a:pt x="362" y="170"/>
                    <a:pt x="351" y="202"/>
                  </a:cubicBezTo>
                  <a:cubicBezTo>
                    <a:pt x="342" y="225"/>
                    <a:pt x="328" y="232"/>
                    <a:pt x="328" y="232"/>
                  </a:cubicBezTo>
                  <a:cubicBezTo>
                    <a:pt x="328" y="232"/>
                    <a:pt x="352" y="232"/>
                    <a:pt x="376" y="262"/>
                  </a:cubicBezTo>
                  <a:cubicBezTo>
                    <a:pt x="399" y="292"/>
                    <a:pt x="405" y="337"/>
                    <a:pt x="388" y="373"/>
                  </a:cubicBezTo>
                  <a:cubicBezTo>
                    <a:pt x="372" y="409"/>
                    <a:pt x="349" y="424"/>
                    <a:pt x="319" y="426"/>
                  </a:cubicBezTo>
                  <a:cubicBezTo>
                    <a:pt x="290" y="427"/>
                    <a:pt x="243" y="429"/>
                    <a:pt x="243" y="429"/>
                  </a:cubicBezTo>
                  <a:cubicBezTo>
                    <a:pt x="225" y="584"/>
                    <a:pt x="225" y="584"/>
                    <a:pt x="225" y="584"/>
                  </a:cubicBezTo>
                  <a:cubicBezTo>
                    <a:pt x="225" y="584"/>
                    <a:pt x="270" y="620"/>
                    <a:pt x="290" y="635"/>
                  </a:cubicBezTo>
                  <a:cubicBezTo>
                    <a:pt x="260" y="630"/>
                    <a:pt x="231" y="628"/>
                    <a:pt x="204" y="628"/>
                  </a:cubicBezTo>
                  <a:lnTo>
                    <a:pt x="202" y="6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0" name="Freeform 81">
              <a:extLst>
                <a:ext uri="{FF2B5EF4-FFF2-40B4-BE49-F238E27FC236}">
                  <a16:creationId xmlns:a16="http://schemas.microsoft.com/office/drawing/2014/main" xmlns="" id="{872B9B36-C29E-4C2C-BC9B-79939819299A}"/>
                </a:ext>
              </a:extLst>
            </p:cNvPr>
            <p:cNvSpPr>
              <a:spLocks/>
            </p:cNvSpPr>
            <p:nvPr userDrawn="1"/>
          </p:nvSpPr>
          <p:spPr bwMode="auto">
            <a:xfrm>
              <a:off x="2673505" y="3897006"/>
              <a:ext cx="688222" cy="1288653"/>
            </a:xfrm>
            <a:custGeom>
              <a:avLst/>
              <a:gdLst>
                <a:gd name="T0" fmla="*/ 278 w 278"/>
                <a:gd name="T1" fmla="*/ 3 h 519"/>
                <a:gd name="T2" fmla="*/ 148 w 278"/>
                <a:gd name="T3" fmla="*/ 292 h 519"/>
                <a:gd name="T4" fmla="*/ 70 w 278"/>
                <a:gd name="T5" fmla="*/ 207 h 519"/>
                <a:gd name="T6" fmla="*/ 113 w 278"/>
                <a:gd name="T7" fmla="*/ 326 h 519"/>
                <a:gd name="T8" fmla="*/ 132 w 278"/>
                <a:gd name="T9" fmla="*/ 337 h 519"/>
                <a:gd name="T10" fmla="*/ 70 w 278"/>
                <a:gd name="T11" fmla="*/ 519 h 519"/>
                <a:gd name="T12" fmla="*/ 3 w 278"/>
                <a:gd name="T13" fmla="*/ 471 h 519"/>
                <a:gd name="T14" fmla="*/ 75 w 278"/>
                <a:gd name="T15" fmla="*/ 460 h 519"/>
                <a:gd name="T16" fmla="*/ 112 w 278"/>
                <a:gd name="T17" fmla="*/ 329 h 519"/>
                <a:gd name="T18" fmla="*/ 46 w 278"/>
                <a:gd name="T19" fmla="*/ 284 h 519"/>
                <a:gd name="T20" fmla="*/ 4 w 278"/>
                <a:gd name="T21" fmla="*/ 220 h 519"/>
                <a:gd name="T22" fmla="*/ 37 w 278"/>
                <a:gd name="T23" fmla="*/ 140 h 519"/>
                <a:gd name="T24" fmla="*/ 99 w 278"/>
                <a:gd name="T25" fmla="*/ 141 h 519"/>
                <a:gd name="T26" fmla="*/ 92 w 278"/>
                <a:gd name="T27" fmla="*/ 87 h 519"/>
                <a:gd name="T28" fmla="*/ 126 w 278"/>
                <a:gd name="T29" fmla="*/ 43 h 519"/>
                <a:gd name="T30" fmla="*/ 181 w 278"/>
                <a:gd name="T31" fmla="*/ 43 h 519"/>
                <a:gd name="T32" fmla="*/ 202 w 278"/>
                <a:gd name="T33" fmla="*/ 60 h 519"/>
                <a:gd name="T34" fmla="*/ 210 w 278"/>
                <a:gd name="T35" fmla="*/ 49 h 519"/>
                <a:gd name="T36" fmla="*/ 240 w 278"/>
                <a:gd name="T37" fmla="*/ 9 h 519"/>
                <a:gd name="T38" fmla="*/ 278 w 278"/>
                <a:gd name="T39" fmla="*/ 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8" h="519">
                  <a:moveTo>
                    <a:pt x="278" y="3"/>
                  </a:moveTo>
                  <a:cubicBezTo>
                    <a:pt x="278" y="3"/>
                    <a:pt x="189" y="184"/>
                    <a:pt x="148" y="292"/>
                  </a:cubicBezTo>
                  <a:cubicBezTo>
                    <a:pt x="148" y="292"/>
                    <a:pt x="106" y="231"/>
                    <a:pt x="70" y="207"/>
                  </a:cubicBezTo>
                  <a:cubicBezTo>
                    <a:pt x="70" y="207"/>
                    <a:pt x="115" y="302"/>
                    <a:pt x="113" y="326"/>
                  </a:cubicBezTo>
                  <a:cubicBezTo>
                    <a:pt x="132" y="337"/>
                    <a:pt x="132" y="337"/>
                    <a:pt x="132" y="337"/>
                  </a:cubicBezTo>
                  <a:cubicBezTo>
                    <a:pt x="132" y="337"/>
                    <a:pt x="97" y="425"/>
                    <a:pt x="70" y="519"/>
                  </a:cubicBezTo>
                  <a:cubicBezTo>
                    <a:pt x="70" y="519"/>
                    <a:pt x="63" y="497"/>
                    <a:pt x="3" y="471"/>
                  </a:cubicBezTo>
                  <a:cubicBezTo>
                    <a:pt x="75" y="460"/>
                    <a:pt x="75" y="460"/>
                    <a:pt x="75" y="460"/>
                  </a:cubicBezTo>
                  <a:cubicBezTo>
                    <a:pt x="112" y="329"/>
                    <a:pt x="112" y="329"/>
                    <a:pt x="112" y="329"/>
                  </a:cubicBezTo>
                  <a:cubicBezTo>
                    <a:pt x="112" y="329"/>
                    <a:pt x="57" y="292"/>
                    <a:pt x="46" y="284"/>
                  </a:cubicBezTo>
                  <a:cubicBezTo>
                    <a:pt x="34" y="276"/>
                    <a:pt x="9" y="260"/>
                    <a:pt x="4" y="220"/>
                  </a:cubicBezTo>
                  <a:cubicBezTo>
                    <a:pt x="0" y="181"/>
                    <a:pt x="12" y="152"/>
                    <a:pt x="37" y="140"/>
                  </a:cubicBezTo>
                  <a:cubicBezTo>
                    <a:pt x="62" y="128"/>
                    <a:pt x="88" y="135"/>
                    <a:pt x="99" y="141"/>
                  </a:cubicBezTo>
                  <a:cubicBezTo>
                    <a:pt x="99" y="141"/>
                    <a:pt x="87" y="116"/>
                    <a:pt x="92" y="87"/>
                  </a:cubicBezTo>
                  <a:cubicBezTo>
                    <a:pt x="98" y="58"/>
                    <a:pt x="115" y="48"/>
                    <a:pt x="126" y="43"/>
                  </a:cubicBezTo>
                  <a:cubicBezTo>
                    <a:pt x="137" y="38"/>
                    <a:pt x="156" y="32"/>
                    <a:pt x="181" y="43"/>
                  </a:cubicBezTo>
                  <a:cubicBezTo>
                    <a:pt x="197" y="49"/>
                    <a:pt x="202" y="60"/>
                    <a:pt x="202" y="60"/>
                  </a:cubicBezTo>
                  <a:cubicBezTo>
                    <a:pt x="202" y="60"/>
                    <a:pt x="209" y="54"/>
                    <a:pt x="210" y="49"/>
                  </a:cubicBezTo>
                  <a:cubicBezTo>
                    <a:pt x="211" y="38"/>
                    <a:pt x="226" y="16"/>
                    <a:pt x="240" y="9"/>
                  </a:cubicBezTo>
                  <a:cubicBezTo>
                    <a:pt x="253" y="2"/>
                    <a:pt x="266" y="0"/>
                    <a:pt x="278"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1" name="Freeform 82">
              <a:extLst>
                <a:ext uri="{FF2B5EF4-FFF2-40B4-BE49-F238E27FC236}">
                  <a16:creationId xmlns:a16="http://schemas.microsoft.com/office/drawing/2014/main" xmlns="" id="{6B8BF8A5-AF22-4B20-8589-691EC990C1E2}"/>
                </a:ext>
              </a:extLst>
            </p:cNvPr>
            <p:cNvSpPr>
              <a:spLocks/>
            </p:cNvSpPr>
            <p:nvPr userDrawn="1"/>
          </p:nvSpPr>
          <p:spPr bwMode="auto">
            <a:xfrm>
              <a:off x="3587477" y="2707118"/>
              <a:ext cx="481285" cy="738389"/>
            </a:xfrm>
            <a:custGeom>
              <a:avLst/>
              <a:gdLst>
                <a:gd name="T0" fmla="*/ 194 w 194"/>
                <a:gd name="T1" fmla="*/ 0 h 298"/>
                <a:gd name="T2" fmla="*/ 0 w 194"/>
                <a:gd name="T3" fmla="*/ 298 h 298"/>
                <a:gd name="T4" fmla="*/ 12 w 194"/>
                <a:gd name="T5" fmla="*/ 105 h 298"/>
                <a:gd name="T6" fmla="*/ 194 w 194"/>
                <a:gd name="T7" fmla="*/ 0 h 298"/>
              </a:gdLst>
              <a:ahLst/>
              <a:cxnLst>
                <a:cxn ang="0">
                  <a:pos x="T0" y="T1"/>
                </a:cxn>
                <a:cxn ang="0">
                  <a:pos x="T2" y="T3"/>
                </a:cxn>
                <a:cxn ang="0">
                  <a:pos x="T4" y="T5"/>
                </a:cxn>
                <a:cxn ang="0">
                  <a:pos x="T6" y="T7"/>
                </a:cxn>
              </a:cxnLst>
              <a:rect l="0" t="0" r="r" b="b"/>
              <a:pathLst>
                <a:path w="194" h="298">
                  <a:moveTo>
                    <a:pt x="194" y="0"/>
                  </a:moveTo>
                  <a:cubicBezTo>
                    <a:pt x="194" y="0"/>
                    <a:pt x="68" y="174"/>
                    <a:pt x="0" y="298"/>
                  </a:cubicBezTo>
                  <a:cubicBezTo>
                    <a:pt x="12" y="105"/>
                    <a:pt x="12" y="105"/>
                    <a:pt x="12" y="105"/>
                  </a:cubicBezTo>
                  <a:lnTo>
                    <a:pt x="1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2" name="Freeform 84">
              <a:extLst>
                <a:ext uri="{FF2B5EF4-FFF2-40B4-BE49-F238E27FC236}">
                  <a16:creationId xmlns:a16="http://schemas.microsoft.com/office/drawing/2014/main" xmlns="" id="{FAA55CD5-DE91-4F22-A7F2-5A8E8A2A0A3C}"/>
                </a:ext>
              </a:extLst>
            </p:cNvPr>
            <p:cNvSpPr>
              <a:spLocks noEditPoints="1"/>
            </p:cNvSpPr>
            <p:nvPr userDrawn="1"/>
          </p:nvSpPr>
          <p:spPr bwMode="auto">
            <a:xfrm>
              <a:off x="-856967" y="3188403"/>
              <a:ext cx="984519" cy="1584950"/>
            </a:xfrm>
            <a:custGeom>
              <a:avLst/>
              <a:gdLst>
                <a:gd name="T0" fmla="*/ 223 w 397"/>
                <a:gd name="T1" fmla="*/ 413 h 639"/>
                <a:gd name="T2" fmla="*/ 261 w 397"/>
                <a:gd name="T3" fmla="*/ 403 h 639"/>
                <a:gd name="T4" fmla="*/ 316 w 397"/>
                <a:gd name="T5" fmla="*/ 281 h 639"/>
                <a:gd name="T6" fmla="*/ 213 w 397"/>
                <a:gd name="T7" fmla="*/ 375 h 639"/>
                <a:gd name="T8" fmla="*/ 212 w 397"/>
                <a:gd name="T9" fmla="*/ 375 h 639"/>
                <a:gd name="T10" fmla="*/ 76 w 397"/>
                <a:gd name="T11" fmla="*/ 346 h 639"/>
                <a:gd name="T12" fmla="*/ 184 w 397"/>
                <a:gd name="T13" fmla="*/ 423 h 639"/>
                <a:gd name="T14" fmla="*/ 223 w 397"/>
                <a:gd name="T15" fmla="*/ 414 h 639"/>
                <a:gd name="T16" fmla="*/ 223 w 397"/>
                <a:gd name="T17" fmla="*/ 413 h 639"/>
                <a:gd name="T18" fmla="*/ 276 w 397"/>
                <a:gd name="T19" fmla="*/ 609 h 639"/>
                <a:gd name="T20" fmla="*/ 195 w 397"/>
                <a:gd name="T21" fmla="*/ 639 h 639"/>
                <a:gd name="T22" fmla="*/ 244 w 397"/>
                <a:gd name="T23" fmla="*/ 573 h 639"/>
                <a:gd name="T24" fmla="*/ 187 w 397"/>
                <a:gd name="T25" fmla="*/ 428 h 639"/>
                <a:gd name="T26" fmla="*/ 112 w 397"/>
                <a:gd name="T27" fmla="*/ 444 h 639"/>
                <a:gd name="T28" fmla="*/ 32 w 397"/>
                <a:gd name="T29" fmla="*/ 412 h 639"/>
                <a:gd name="T30" fmla="*/ 15 w 397"/>
                <a:gd name="T31" fmla="*/ 301 h 639"/>
                <a:gd name="T32" fmla="*/ 54 w 397"/>
                <a:gd name="T33" fmla="*/ 260 h 639"/>
                <a:gd name="T34" fmla="*/ 24 w 397"/>
                <a:gd name="T35" fmla="*/ 236 h 639"/>
                <a:gd name="T36" fmla="*/ 19 w 397"/>
                <a:gd name="T37" fmla="*/ 144 h 639"/>
                <a:gd name="T38" fmla="*/ 87 w 397"/>
                <a:gd name="T39" fmla="*/ 117 h 639"/>
                <a:gd name="T40" fmla="*/ 80 w 397"/>
                <a:gd name="T41" fmla="*/ 38 h 639"/>
                <a:gd name="T42" fmla="*/ 113 w 397"/>
                <a:gd name="T43" fmla="*/ 3 h 639"/>
                <a:gd name="T44" fmla="*/ 115 w 397"/>
                <a:gd name="T45" fmla="*/ 3 h 639"/>
                <a:gd name="T46" fmla="*/ 162 w 397"/>
                <a:gd name="T47" fmla="*/ 16 h 639"/>
                <a:gd name="T48" fmla="*/ 195 w 397"/>
                <a:gd name="T49" fmla="*/ 88 h 639"/>
                <a:gd name="T50" fmla="*/ 267 w 397"/>
                <a:gd name="T51" fmla="*/ 78 h 639"/>
                <a:gd name="T52" fmla="*/ 309 w 397"/>
                <a:gd name="T53" fmla="*/ 160 h 639"/>
                <a:gd name="T54" fmla="*/ 296 w 397"/>
                <a:gd name="T55" fmla="*/ 195 h 639"/>
                <a:gd name="T56" fmla="*/ 349 w 397"/>
                <a:gd name="T57" fmla="*/ 211 h 639"/>
                <a:gd name="T58" fmla="*/ 390 w 397"/>
                <a:gd name="T59" fmla="*/ 315 h 639"/>
                <a:gd name="T60" fmla="*/ 337 w 397"/>
                <a:gd name="T61" fmla="*/ 384 h 639"/>
                <a:gd name="T62" fmla="*/ 264 w 397"/>
                <a:gd name="T63" fmla="*/ 407 h 639"/>
                <a:gd name="T64" fmla="*/ 288 w 397"/>
                <a:gd name="T65" fmla="*/ 561 h 639"/>
                <a:gd name="T66" fmla="*/ 363 w 397"/>
                <a:gd name="T67" fmla="*/ 594 h 639"/>
                <a:gd name="T68" fmla="*/ 278 w 397"/>
                <a:gd name="T69" fmla="*/ 609 h 639"/>
                <a:gd name="T70" fmla="*/ 276 w 397"/>
                <a:gd name="T71" fmla="*/ 60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7" h="639">
                  <a:moveTo>
                    <a:pt x="223" y="413"/>
                  </a:moveTo>
                  <a:cubicBezTo>
                    <a:pt x="261" y="403"/>
                    <a:pt x="261" y="403"/>
                    <a:pt x="261" y="403"/>
                  </a:cubicBezTo>
                  <a:cubicBezTo>
                    <a:pt x="316" y="281"/>
                    <a:pt x="316" y="281"/>
                    <a:pt x="316" y="281"/>
                  </a:cubicBezTo>
                  <a:cubicBezTo>
                    <a:pt x="213" y="375"/>
                    <a:pt x="213" y="375"/>
                    <a:pt x="213" y="375"/>
                  </a:cubicBezTo>
                  <a:cubicBezTo>
                    <a:pt x="212" y="375"/>
                    <a:pt x="212" y="375"/>
                    <a:pt x="212" y="375"/>
                  </a:cubicBezTo>
                  <a:cubicBezTo>
                    <a:pt x="76" y="346"/>
                    <a:pt x="76" y="346"/>
                    <a:pt x="76" y="346"/>
                  </a:cubicBezTo>
                  <a:cubicBezTo>
                    <a:pt x="184" y="423"/>
                    <a:pt x="184" y="423"/>
                    <a:pt x="184" y="423"/>
                  </a:cubicBezTo>
                  <a:cubicBezTo>
                    <a:pt x="223" y="414"/>
                    <a:pt x="223" y="414"/>
                    <a:pt x="223" y="414"/>
                  </a:cubicBezTo>
                  <a:lnTo>
                    <a:pt x="223" y="413"/>
                  </a:lnTo>
                  <a:close/>
                  <a:moveTo>
                    <a:pt x="276" y="609"/>
                  </a:moveTo>
                  <a:cubicBezTo>
                    <a:pt x="250" y="616"/>
                    <a:pt x="223" y="626"/>
                    <a:pt x="195" y="639"/>
                  </a:cubicBezTo>
                  <a:cubicBezTo>
                    <a:pt x="210" y="619"/>
                    <a:pt x="244" y="573"/>
                    <a:pt x="244" y="573"/>
                  </a:cubicBezTo>
                  <a:cubicBezTo>
                    <a:pt x="187" y="428"/>
                    <a:pt x="187" y="428"/>
                    <a:pt x="187" y="428"/>
                  </a:cubicBezTo>
                  <a:cubicBezTo>
                    <a:pt x="187" y="428"/>
                    <a:pt x="141" y="438"/>
                    <a:pt x="112" y="444"/>
                  </a:cubicBezTo>
                  <a:cubicBezTo>
                    <a:pt x="83" y="450"/>
                    <a:pt x="57" y="442"/>
                    <a:pt x="32" y="412"/>
                  </a:cubicBezTo>
                  <a:cubicBezTo>
                    <a:pt x="6" y="381"/>
                    <a:pt x="0" y="336"/>
                    <a:pt x="15" y="301"/>
                  </a:cubicBezTo>
                  <a:cubicBezTo>
                    <a:pt x="30" y="266"/>
                    <a:pt x="54" y="260"/>
                    <a:pt x="54" y="260"/>
                  </a:cubicBezTo>
                  <a:cubicBezTo>
                    <a:pt x="54" y="260"/>
                    <a:pt x="38" y="256"/>
                    <a:pt x="24" y="236"/>
                  </a:cubicBezTo>
                  <a:cubicBezTo>
                    <a:pt x="5" y="209"/>
                    <a:pt x="1" y="180"/>
                    <a:pt x="19" y="144"/>
                  </a:cubicBezTo>
                  <a:cubicBezTo>
                    <a:pt x="38" y="108"/>
                    <a:pt x="87" y="117"/>
                    <a:pt x="87" y="117"/>
                  </a:cubicBezTo>
                  <a:cubicBezTo>
                    <a:pt x="83" y="110"/>
                    <a:pt x="67" y="70"/>
                    <a:pt x="80" y="38"/>
                  </a:cubicBezTo>
                  <a:cubicBezTo>
                    <a:pt x="85" y="24"/>
                    <a:pt x="101" y="7"/>
                    <a:pt x="113" y="3"/>
                  </a:cubicBezTo>
                  <a:cubicBezTo>
                    <a:pt x="115" y="3"/>
                    <a:pt x="115" y="3"/>
                    <a:pt x="115" y="3"/>
                  </a:cubicBezTo>
                  <a:cubicBezTo>
                    <a:pt x="128" y="0"/>
                    <a:pt x="150" y="7"/>
                    <a:pt x="162" y="16"/>
                  </a:cubicBezTo>
                  <a:cubicBezTo>
                    <a:pt x="189" y="38"/>
                    <a:pt x="195" y="80"/>
                    <a:pt x="195" y="88"/>
                  </a:cubicBezTo>
                  <a:cubicBezTo>
                    <a:pt x="195" y="88"/>
                    <a:pt x="233" y="56"/>
                    <a:pt x="267" y="78"/>
                  </a:cubicBezTo>
                  <a:cubicBezTo>
                    <a:pt x="301" y="99"/>
                    <a:pt x="312" y="127"/>
                    <a:pt x="309" y="160"/>
                  </a:cubicBezTo>
                  <a:cubicBezTo>
                    <a:pt x="307" y="184"/>
                    <a:pt x="296" y="195"/>
                    <a:pt x="296" y="195"/>
                  </a:cubicBezTo>
                  <a:cubicBezTo>
                    <a:pt x="296" y="195"/>
                    <a:pt x="319" y="188"/>
                    <a:pt x="349" y="211"/>
                  </a:cubicBezTo>
                  <a:cubicBezTo>
                    <a:pt x="380" y="234"/>
                    <a:pt x="397" y="276"/>
                    <a:pt x="390" y="315"/>
                  </a:cubicBezTo>
                  <a:cubicBezTo>
                    <a:pt x="384" y="354"/>
                    <a:pt x="365" y="375"/>
                    <a:pt x="337" y="384"/>
                  </a:cubicBezTo>
                  <a:cubicBezTo>
                    <a:pt x="309" y="393"/>
                    <a:pt x="264" y="407"/>
                    <a:pt x="264" y="407"/>
                  </a:cubicBezTo>
                  <a:cubicBezTo>
                    <a:pt x="288" y="561"/>
                    <a:pt x="288" y="561"/>
                    <a:pt x="288" y="561"/>
                  </a:cubicBezTo>
                  <a:cubicBezTo>
                    <a:pt x="288" y="561"/>
                    <a:pt x="340" y="584"/>
                    <a:pt x="363" y="594"/>
                  </a:cubicBezTo>
                  <a:cubicBezTo>
                    <a:pt x="333" y="597"/>
                    <a:pt x="304" y="602"/>
                    <a:pt x="278" y="609"/>
                  </a:cubicBezTo>
                  <a:lnTo>
                    <a:pt x="276" y="6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3" name="Freeform 85">
              <a:extLst>
                <a:ext uri="{FF2B5EF4-FFF2-40B4-BE49-F238E27FC236}">
                  <a16:creationId xmlns:a16="http://schemas.microsoft.com/office/drawing/2014/main" xmlns="" id="{56E73DF6-5656-4706-96FB-4D020DCF0ABE}"/>
                </a:ext>
              </a:extLst>
            </p:cNvPr>
            <p:cNvSpPr>
              <a:spLocks noEditPoints="1"/>
            </p:cNvSpPr>
            <p:nvPr userDrawn="1"/>
          </p:nvSpPr>
          <p:spPr bwMode="auto">
            <a:xfrm>
              <a:off x="1574543" y="3188403"/>
              <a:ext cx="984519" cy="1584950"/>
            </a:xfrm>
            <a:custGeom>
              <a:avLst/>
              <a:gdLst>
                <a:gd name="T0" fmla="*/ 175 w 397"/>
                <a:gd name="T1" fmla="*/ 414 h 639"/>
                <a:gd name="T2" fmla="*/ 213 w 397"/>
                <a:gd name="T3" fmla="*/ 423 h 639"/>
                <a:gd name="T4" fmla="*/ 321 w 397"/>
                <a:gd name="T5" fmla="*/ 346 h 639"/>
                <a:gd name="T6" fmla="*/ 186 w 397"/>
                <a:gd name="T7" fmla="*/ 375 h 639"/>
                <a:gd name="T8" fmla="*/ 184 w 397"/>
                <a:gd name="T9" fmla="*/ 375 h 639"/>
                <a:gd name="T10" fmla="*/ 81 w 397"/>
                <a:gd name="T11" fmla="*/ 281 h 639"/>
                <a:gd name="T12" fmla="*/ 136 w 397"/>
                <a:gd name="T13" fmla="*/ 403 h 639"/>
                <a:gd name="T14" fmla="*/ 174 w 397"/>
                <a:gd name="T15" fmla="*/ 413 h 639"/>
                <a:gd name="T16" fmla="*/ 175 w 397"/>
                <a:gd name="T17" fmla="*/ 414 h 639"/>
                <a:gd name="T18" fmla="*/ 119 w 397"/>
                <a:gd name="T19" fmla="*/ 609 h 639"/>
                <a:gd name="T20" fmla="*/ 34 w 397"/>
                <a:gd name="T21" fmla="*/ 594 h 639"/>
                <a:gd name="T22" fmla="*/ 110 w 397"/>
                <a:gd name="T23" fmla="*/ 561 h 639"/>
                <a:gd name="T24" fmla="*/ 133 w 397"/>
                <a:gd name="T25" fmla="*/ 407 h 639"/>
                <a:gd name="T26" fmla="*/ 60 w 397"/>
                <a:gd name="T27" fmla="*/ 384 h 639"/>
                <a:gd name="T28" fmla="*/ 7 w 397"/>
                <a:gd name="T29" fmla="*/ 315 h 639"/>
                <a:gd name="T30" fmla="*/ 48 w 397"/>
                <a:gd name="T31" fmla="*/ 211 h 639"/>
                <a:gd name="T32" fmla="*/ 102 w 397"/>
                <a:gd name="T33" fmla="*/ 195 h 639"/>
                <a:gd name="T34" fmla="*/ 88 w 397"/>
                <a:gd name="T35" fmla="*/ 160 h 639"/>
                <a:gd name="T36" fmla="*/ 130 w 397"/>
                <a:gd name="T37" fmla="*/ 78 h 639"/>
                <a:gd name="T38" fmla="*/ 202 w 397"/>
                <a:gd name="T39" fmla="*/ 88 h 639"/>
                <a:gd name="T40" fmla="*/ 235 w 397"/>
                <a:gd name="T41" fmla="*/ 16 h 639"/>
                <a:gd name="T42" fmla="*/ 282 w 397"/>
                <a:gd name="T43" fmla="*/ 3 h 639"/>
                <a:gd name="T44" fmla="*/ 284 w 397"/>
                <a:gd name="T45" fmla="*/ 3 h 639"/>
                <a:gd name="T46" fmla="*/ 318 w 397"/>
                <a:gd name="T47" fmla="*/ 38 h 639"/>
                <a:gd name="T48" fmla="*/ 310 w 397"/>
                <a:gd name="T49" fmla="*/ 117 h 639"/>
                <a:gd name="T50" fmla="*/ 378 w 397"/>
                <a:gd name="T51" fmla="*/ 144 h 639"/>
                <a:gd name="T52" fmla="*/ 373 w 397"/>
                <a:gd name="T53" fmla="*/ 236 h 639"/>
                <a:gd name="T54" fmla="*/ 344 w 397"/>
                <a:gd name="T55" fmla="*/ 260 h 639"/>
                <a:gd name="T56" fmla="*/ 382 w 397"/>
                <a:gd name="T57" fmla="*/ 301 h 639"/>
                <a:gd name="T58" fmla="*/ 365 w 397"/>
                <a:gd name="T59" fmla="*/ 412 h 639"/>
                <a:gd name="T60" fmla="*/ 285 w 397"/>
                <a:gd name="T61" fmla="*/ 444 h 639"/>
                <a:gd name="T62" fmla="*/ 211 w 397"/>
                <a:gd name="T63" fmla="*/ 428 h 639"/>
                <a:gd name="T64" fmla="*/ 153 w 397"/>
                <a:gd name="T65" fmla="*/ 573 h 639"/>
                <a:gd name="T66" fmla="*/ 202 w 397"/>
                <a:gd name="T67" fmla="*/ 639 h 639"/>
                <a:gd name="T68" fmla="*/ 121 w 397"/>
                <a:gd name="T69" fmla="*/ 609 h 639"/>
                <a:gd name="T70" fmla="*/ 119 w 397"/>
                <a:gd name="T71" fmla="*/ 60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7" h="639">
                  <a:moveTo>
                    <a:pt x="175" y="414"/>
                  </a:moveTo>
                  <a:cubicBezTo>
                    <a:pt x="213" y="423"/>
                    <a:pt x="213" y="423"/>
                    <a:pt x="213" y="423"/>
                  </a:cubicBezTo>
                  <a:cubicBezTo>
                    <a:pt x="321" y="346"/>
                    <a:pt x="321" y="346"/>
                    <a:pt x="321" y="346"/>
                  </a:cubicBezTo>
                  <a:cubicBezTo>
                    <a:pt x="186" y="375"/>
                    <a:pt x="186" y="375"/>
                    <a:pt x="186" y="375"/>
                  </a:cubicBezTo>
                  <a:cubicBezTo>
                    <a:pt x="184" y="375"/>
                    <a:pt x="184" y="375"/>
                    <a:pt x="184" y="375"/>
                  </a:cubicBezTo>
                  <a:cubicBezTo>
                    <a:pt x="81" y="281"/>
                    <a:pt x="81" y="281"/>
                    <a:pt x="81" y="281"/>
                  </a:cubicBezTo>
                  <a:cubicBezTo>
                    <a:pt x="136" y="403"/>
                    <a:pt x="136" y="403"/>
                    <a:pt x="136" y="403"/>
                  </a:cubicBezTo>
                  <a:cubicBezTo>
                    <a:pt x="174" y="413"/>
                    <a:pt x="174" y="413"/>
                    <a:pt x="174" y="413"/>
                  </a:cubicBezTo>
                  <a:lnTo>
                    <a:pt x="175" y="414"/>
                  </a:lnTo>
                  <a:close/>
                  <a:moveTo>
                    <a:pt x="119" y="609"/>
                  </a:moveTo>
                  <a:cubicBezTo>
                    <a:pt x="93" y="602"/>
                    <a:pt x="64" y="597"/>
                    <a:pt x="34" y="594"/>
                  </a:cubicBezTo>
                  <a:cubicBezTo>
                    <a:pt x="57" y="584"/>
                    <a:pt x="110" y="561"/>
                    <a:pt x="110" y="561"/>
                  </a:cubicBezTo>
                  <a:cubicBezTo>
                    <a:pt x="133" y="407"/>
                    <a:pt x="133" y="407"/>
                    <a:pt x="133" y="407"/>
                  </a:cubicBezTo>
                  <a:cubicBezTo>
                    <a:pt x="133" y="407"/>
                    <a:pt x="88" y="393"/>
                    <a:pt x="60" y="384"/>
                  </a:cubicBezTo>
                  <a:cubicBezTo>
                    <a:pt x="32" y="375"/>
                    <a:pt x="14" y="354"/>
                    <a:pt x="7" y="315"/>
                  </a:cubicBezTo>
                  <a:cubicBezTo>
                    <a:pt x="0" y="276"/>
                    <a:pt x="17" y="234"/>
                    <a:pt x="48" y="211"/>
                  </a:cubicBezTo>
                  <a:cubicBezTo>
                    <a:pt x="78" y="188"/>
                    <a:pt x="102" y="195"/>
                    <a:pt x="102" y="195"/>
                  </a:cubicBezTo>
                  <a:cubicBezTo>
                    <a:pt x="102" y="195"/>
                    <a:pt x="90" y="184"/>
                    <a:pt x="88" y="160"/>
                  </a:cubicBezTo>
                  <a:cubicBezTo>
                    <a:pt x="85" y="127"/>
                    <a:pt x="96" y="99"/>
                    <a:pt x="130" y="78"/>
                  </a:cubicBezTo>
                  <a:cubicBezTo>
                    <a:pt x="164" y="56"/>
                    <a:pt x="202" y="88"/>
                    <a:pt x="202" y="88"/>
                  </a:cubicBezTo>
                  <a:cubicBezTo>
                    <a:pt x="202" y="80"/>
                    <a:pt x="208" y="38"/>
                    <a:pt x="235" y="16"/>
                  </a:cubicBezTo>
                  <a:cubicBezTo>
                    <a:pt x="247" y="7"/>
                    <a:pt x="269" y="0"/>
                    <a:pt x="282" y="3"/>
                  </a:cubicBezTo>
                  <a:cubicBezTo>
                    <a:pt x="284" y="3"/>
                    <a:pt x="284" y="3"/>
                    <a:pt x="284" y="3"/>
                  </a:cubicBezTo>
                  <a:cubicBezTo>
                    <a:pt x="296" y="7"/>
                    <a:pt x="312" y="24"/>
                    <a:pt x="318" y="38"/>
                  </a:cubicBezTo>
                  <a:cubicBezTo>
                    <a:pt x="330" y="70"/>
                    <a:pt x="314" y="110"/>
                    <a:pt x="310" y="117"/>
                  </a:cubicBezTo>
                  <a:cubicBezTo>
                    <a:pt x="310" y="117"/>
                    <a:pt x="359" y="108"/>
                    <a:pt x="378" y="144"/>
                  </a:cubicBezTo>
                  <a:cubicBezTo>
                    <a:pt x="396" y="180"/>
                    <a:pt x="392" y="209"/>
                    <a:pt x="373" y="236"/>
                  </a:cubicBezTo>
                  <a:cubicBezTo>
                    <a:pt x="360" y="256"/>
                    <a:pt x="344" y="260"/>
                    <a:pt x="344" y="260"/>
                  </a:cubicBezTo>
                  <a:cubicBezTo>
                    <a:pt x="344" y="260"/>
                    <a:pt x="367" y="266"/>
                    <a:pt x="382" y="301"/>
                  </a:cubicBezTo>
                  <a:cubicBezTo>
                    <a:pt x="397" y="336"/>
                    <a:pt x="391" y="381"/>
                    <a:pt x="365" y="412"/>
                  </a:cubicBezTo>
                  <a:cubicBezTo>
                    <a:pt x="340" y="442"/>
                    <a:pt x="314" y="450"/>
                    <a:pt x="285" y="444"/>
                  </a:cubicBezTo>
                  <a:cubicBezTo>
                    <a:pt x="256" y="438"/>
                    <a:pt x="211" y="428"/>
                    <a:pt x="211" y="428"/>
                  </a:cubicBezTo>
                  <a:cubicBezTo>
                    <a:pt x="153" y="573"/>
                    <a:pt x="153" y="573"/>
                    <a:pt x="153" y="573"/>
                  </a:cubicBezTo>
                  <a:cubicBezTo>
                    <a:pt x="153" y="573"/>
                    <a:pt x="187" y="619"/>
                    <a:pt x="202" y="639"/>
                  </a:cubicBezTo>
                  <a:cubicBezTo>
                    <a:pt x="174" y="626"/>
                    <a:pt x="147" y="616"/>
                    <a:pt x="121" y="609"/>
                  </a:cubicBezTo>
                  <a:lnTo>
                    <a:pt x="119" y="6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86" name="Gouden lijn">
            <a:extLst>
              <a:ext uri="{FF2B5EF4-FFF2-40B4-BE49-F238E27FC236}">
                <a16:creationId xmlns:a16="http://schemas.microsoft.com/office/drawing/2014/main" xmlns="" id="{07FFCEC0-ABB5-4A76-A7E4-74506CE6AC87}"/>
              </a:ext>
            </a:extLst>
          </p:cNvPr>
          <p:cNvSpPr/>
          <p:nvPr userDrawn="1"/>
        </p:nvSpPr>
        <p:spPr>
          <a:xfrm>
            <a:off x="-1" y="819132"/>
            <a:ext cx="12202751" cy="25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7" name="Cover kroon">
            <a:extLst>
              <a:ext uri="{FF2B5EF4-FFF2-40B4-BE49-F238E27FC236}">
                <a16:creationId xmlns:a16="http://schemas.microsoft.com/office/drawing/2014/main" xmlns="" id="{D4411AD5-9DF0-44AE-A1EC-34955F932BE5}"/>
              </a:ext>
            </a:extLst>
          </p:cNvPr>
          <p:cNvSpPr/>
          <p:nvPr userDrawn="1"/>
        </p:nvSpPr>
        <p:spPr>
          <a:xfrm>
            <a:off x="-1252728" y="2707118"/>
            <a:ext cx="1234865" cy="227899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Slidenaam"/>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Titel slide + 1/3 foto (wit)</a:t>
            </a:r>
          </a:p>
        </p:txBody>
      </p:sp>
      <p:sp>
        <p:nvSpPr>
          <p:cNvPr id="10" name="Beeld">
            <a:extLst>
              <a:ext uri="{FF2B5EF4-FFF2-40B4-BE49-F238E27FC236}">
                <a16:creationId xmlns:a16="http://schemas.microsoft.com/office/drawing/2014/main" xmlns="" id="{17D66629-2CC0-4191-82FD-6F9DF173E735}"/>
              </a:ext>
            </a:extLst>
          </p:cNvPr>
          <p:cNvSpPr>
            <a:spLocks noGrp="1"/>
          </p:cNvSpPr>
          <p:nvPr>
            <p:ph type="pic" sz="quarter" idx="15" hasCustomPrompt="1"/>
          </p:nvPr>
        </p:nvSpPr>
        <p:spPr>
          <a:xfrm>
            <a:off x="8196263" y="844914"/>
            <a:ext cx="3995737" cy="6017097"/>
          </a:xfrm>
        </p:spPr>
        <p:txBody>
          <a:bodyPr bIns="684000" anchor="ctr" anchorCtr="0"/>
          <a:lstStyle>
            <a:lvl1pPr marL="0" indent="0" algn="ctr">
              <a:buNone/>
              <a:defRPr sz="1200"/>
            </a:lvl1pPr>
          </a:lstStyle>
          <a:p>
            <a:r>
              <a:rPr lang="nl-NL" dirty="0"/>
              <a:t>Plaats hier een foto</a:t>
            </a:r>
          </a:p>
        </p:txBody>
      </p:sp>
      <p:sp>
        <p:nvSpPr>
          <p:cNvPr id="85" name="Subtitel">
            <a:extLst>
              <a:ext uri="{FF2B5EF4-FFF2-40B4-BE49-F238E27FC236}">
                <a16:creationId xmlns:a16="http://schemas.microsoft.com/office/drawing/2014/main" xmlns="" id="{ABBAB5FE-FF44-4C43-B285-08051429F646}"/>
              </a:ext>
            </a:extLst>
          </p:cNvPr>
          <p:cNvSpPr>
            <a:spLocks noGrp="1"/>
          </p:cNvSpPr>
          <p:nvPr>
            <p:ph type="body" sz="quarter" idx="14" hasCustomPrompt="1"/>
          </p:nvPr>
        </p:nvSpPr>
        <p:spPr>
          <a:xfrm>
            <a:off x="599622" y="3437397"/>
            <a:ext cx="7498652" cy="555625"/>
          </a:xfrm>
        </p:spPr>
        <p:txBody>
          <a:bodyPr/>
          <a:lstStyle>
            <a:lvl1pPr marL="0" indent="0">
              <a:buNone/>
              <a:defRPr sz="2500" spc="0" baseline="0">
                <a:solidFill>
                  <a:schemeClr val="tx1"/>
                </a:solidFill>
              </a:defRPr>
            </a:lvl1pPr>
          </a:lstStyle>
          <a:p>
            <a:pPr lvl="0"/>
            <a:r>
              <a:rPr lang="nl-NL" dirty="0"/>
              <a:t>Subtitel</a:t>
            </a:r>
          </a:p>
        </p:txBody>
      </p:sp>
      <p:sp>
        <p:nvSpPr>
          <p:cNvPr id="80" name="Titel">
            <a:extLst>
              <a:ext uri="{FF2B5EF4-FFF2-40B4-BE49-F238E27FC236}">
                <a16:creationId xmlns:a16="http://schemas.microsoft.com/office/drawing/2014/main" xmlns="" id="{A854FDEF-3FF4-4F9E-984F-C653B6D83BDD}"/>
              </a:ext>
            </a:extLst>
          </p:cNvPr>
          <p:cNvSpPr>
            <a:spLocks noGrp="1"/>
          </p:cNvSpPr>
          <p:nvPr>
            <p:ph type="body" sz="quarter" idx="13" hasCustomPrompt="1"/>
          </p:nvPr>
        </p:nvSpPr>
        <p:spPr>
          <a:xfrm>
            <a:off x="599536" y="2775138"/>
            <a:ext cx="7505760" cy="762000"/>
          </a:xfrm>
        </p:spPr>
        <p:txBody>
          <a:bodyPr/>
          <a:lstStyle>
            <a:lvl1pPr marL="0" indent="0">
              <a:buNone/>
              <a:defRPr sz="4500" spc="0" baseline="0">
                <a:solidFill>
                  <a:schemeClr val="tx2"/>
                </a:solidFill>
                <a:latin typeface="+mj-lt"/>
              </a:defRPr>
            </a:lvl1pPr>
          </a:lstStyle>
          <a:p>
            <a:pPr lvl="0"/>
            <a:r>
              <a:rPr lang="nl-NL" dirty="0"/>
              <a:t>Titel</a:t>
            </a:r>
          </a:p>
        </p:txBody>
      </p:sp>
      <p:sp>
        <p:nvSpPr>
          <p:cNvPr id="2" name="Datum"/>
          <p:cNvSpPr>
            <a:spLocks noGrp="1"/>
          </p:cNvSpPr>
          <p:nvPr>
            <p:ph type="dt" sz="half" idx="10"/>
          </p:nvPr>
        </p:nvSpPr>
        <p:spPr>
          <a:xfrm>
            <a:off x="600967" y="234417"/>
            <a:ext cx="2044700" cy="365125"/>
          </a:xfrm>
          <a:prstGeom prst="rect">
            <a:avLst/>
          </a:prstGeom>
        </p:spPr>
        <p:txBody>
          <a:bodyPr lIns="0" rIns="0" anchor="ctr" anchorCtr="0"/>
          <a:lstStyle>
            <a:lvl1pPr>
              <a:defRPr sz="1200">
                <a:solidFill>
                  <a:schemeClr val="tx2"/>
                </a:solidFill>
                <a:latin typeface="HelveNue  (Hoofdtekst)"/>
              </a:defRPr>
            </a:lvl1pPr>
          </a:lstStyle>
          <a:p>
            <a:endParaRPr lang="nl-NL" dirty="0"/>
          </a:p>
        </p:txBody>
      </p:sp>
      <p:grpSp>
        <p:nvGrpSpPr>
          <p:cNvPr id="99" name="Instructie">
            <a:extLst>
              <a:ext uri="{FF2B5EF4-FFF2-40B4-BE49-F238E27FC236}">
                <a16:creationId xmlns:a16="http://schemas.microsoft.com/office/drawing/2014/main" xmlns="" id="{D255F08D-20AA-44D9-9DF2-3BA39BFBDA39}"/>
              </a:ext>
            </a:extLst>
          </p:cNvPr>
          <p:cNvGrpSpPr/>
          <p:nvPr userDrawn="1"/>
        </p:nvGrpSpPr>
        <p:grpSpPr>
          <a:xfrm>
            <a:off x="12391601" y="0"/>
            <a:ext cx="3183677" cy="2295764"/>
            <a:chOff x="12391601" y="204025"/>
            <a:chExt cx="3183677" cy="2295764"/>
          </a:xfrm>
        </p:grpSpPr>
        <p:sp>
          <p:nvSpPr>
            <p:cNvPr id="100" name="Rechthoek 99">
              <a:extLst>
                <a:ext uri="{FF2B5EF4-FFF2-40B4-BE49-F238E27FC236}">
                  <a16:creationId xmlns:a16="http://schemas.microsoft.com/office/drawing/2014/main" xmlns="" id="{9CA2D193-9014-4B4A-933C-E85708632B65}"/>
                </a:ext>
              </a:extLst>
            </p:cNvPr>
            <p:cNvSpPr/>
            <p:nvPr userDrawn="1"/>
          </p:nvSpPr>
          <p:spPr>
            <a:xfrm>
              <a:off x="12397262" y="204025"/>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101" name="Ovaal 100">
              <a:extLst>
                <a:ext uri="{FF2B5EF4-FFF2-40B4-BE49-F238E27FC236}">
                  <a16:creationId xmlns:a16="http://schemas.microsoft.com/office/drawing/2014/main" xmlns="" id="{DA0C714F-3E96-4CD5-A03D-FCABBA56BB74}"/>
                </a:ext>
              </a:extLst>
            </p:cNvPr>
            <p:cNvSpPr/>
            <p:nvPr userDrawn="1"/>
          </p:nvSpPr>
          <p:spPr>
            <a:xfrm>
              <a:off x="12391601" y="54523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2" name="Rechte verbindingslijn 101">
              <a:extLst>
                <a:ext uri="{FF2B5EF4-FFF2-40B4-BE49-F238E27FC236}">
                  <a16:creationId xmlns:a16="http://schemas.microsoft.com/office/drawing/2014/main" xmlns="" id="{3C4917F8-A73E-4E21-AF76-FDD656240BDA}"/>
                </a:ext>
              </a:extLst>
            </p:cNvPr>
            <p:cNvCxnSpPr>
              <a:cxnSpLocks/>
            </p:cNvCxnSpPr>
            <p:nvPr userDrawn="1"/>
          </p:nvCxnSpPr>
          <p:spPr>
            <a:xfrm>
              <a:off x="12397261" y="445660"/>
              <a:ext cx="3178017" cy="0"/>
            </a:xfrm>
            <a:prstGeom prst="line">
              <a:avLst/>
            </a:prstGeom>
            <a:noFill/>
            <a:ln w="3175" cap="flat" cmpd="sng" algn="ctr">
              <a:solidFill>
                <a:schemeClr val="accent1"/>
              </a:solidFill>
              <a:prstDash val="solid"/>
            </a:ln>
            <a:effectLst/>
          </p:spPr>
        </p:cxnSp>
        <p:cxnSp>
          <p:nvCxnSpPr>
            <p:cNvPr id="103" name="Rechte verbindingslijn 102">
              <a:extLst>
                <a:ext uri="{FF2B5EF4-FFF2-40B4-BE49-F238E27FC236}">
                  <a16:creationId xmlns:a16="http://schemas.microsoft.com/office/drawing/2014/main" xmlns="" id="{92B46EFA-CBA8-44F3-BAA8-9B8EC8CD38CC}"/>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04" name="Rechthoek 103">
              <a:extLst>
                <a:ext uri="{FF2B5EF4-FFF2-40B4-BE49-F238E27FC236}">
                  <a16:creationId xmlns:a16="http://schemas.microsoft.com/office/drawing/2014/main" xmlns="" id="{170CCB33-4A7A-4B80-978A-33D70FA4E0C9}"/>
                </a:ext>
              </a:extLst>
            </p:cNvPr>
            <p:cNvSpPr/>
            <p:nvPr userDrawn="1"/>
          </p:nvSpPr>
          <p:spPr>
            <a:xfrm>
              <a:off x="12757282" y="611294"/>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xmlns="" id="{AF2B3D04-4080-4AE6-8BA0-B1EAF0DCC18C}"/>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xmlns="" id="{37FCB327-2B61-478D-BAED-FE470FCE0FB3}"/>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xmlns="" id="{9FE13437-3061-477C-84D3-19A22EE1EEE1}"/>
                </a:ext>
              </a:extLst>
            </p:cNvPr>
            <p:cNvGrpSpPr/>
            <p:nvPr userDrawn="1"/>
          </p:nvGrpSpPr>
          <p:grpSpPr>
            <a:xfrm>
              <a:off x="12757282" y="2184550"/>
              <a:ext cx="825500" cy="209550"/>
              <a:chOff x="13504624" y="2482850"/>
              <a:chExt cx="825500" cy="209550"/>
            </a:xfrm>
          </p:grpSpPr>
          <p:sp>
            <p:nvSpPr>
              <p:cNvPr id="116" name="Rechthoek 115">
                <a:extLst>
                  <a:ext uri="{FF2B5EF4-FFF2-40B4-BE49-F238E27FC236}">
                    <a16:creationId xmlns:a16="http://schemas.microsoft.com/office/drawing/2014/main" xmlns="" id="{8FDA018F-0C01-43CB-9591-AE0255EE785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17" name="Rechte verbindingslijn 116">
                <a:extLst>
                  <a:ext uri="{FF2B5EF4-FFF2-40B4-BE49-F238E27FC236}">
                    <a16:creationId xmlns:a16="http://schemas.microsoft.com/office/drawing/2014/main" xmlns="" id="{1BB19C9A-542B-4E2F-A023-6EB045C0D4D8}"/>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18" name="Gelijkbenige driehoek 117">
                <a:extLst>
                  <a:ext uri="{FF2B5EF4-FFF2-40B4-BE49-F238E27FC236}">
                    <a16:creationId xmlns:a16="http://schemas.microsoft.com/office/drawing/2014/main" xmlns="" id="{8264275D-8731-4F26-BD89-C478ABDE563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08" name="Groep 107">
              <a:extLst>
                <a:ext uri="{FF2B5EF4-FFF2-40B4-BE49-F238E27FC236}">
                  <a16:creationId xmlns:a16="http://schemas.microsoft.com/office/drawing/2014/main" xmlns="" id="{55A5F5D9-4A30-49F6-B396-73671ACB8444}"/>
                </a:ext>
              </a:extLst>
            </p:cNvPr>
            <p:cNvGrpSpPr/>
            <p:nvPr userDrawn="1"/>
          </p:nvGrpSpPr>
          <p:grpSpPr>
            <a:xfrm>
              <a:off x="12757282" y="1141626"/>
              <a:ext cx="294789" cy="318834"/>
              <a:chOff x="14466489" y="1001522"/>
              <a:chExt cx="290627" cy="314333"/>
            </a:xfrm>
          </p:grpSpPr>
          <p:sp>
            <p:nvSpPr>
              <p:cNvPr id="110" name="Rechthoek 109">
                <a:extLst>
                  <a:ext uri="{FF2B5EF4-FFF2-40B4-BE49-F238E27FC236}">
                    <a16:creationId xmlns:a16="http://schemas.microsoft.com/office/drawing/2014/main" xmlns="" id="{6A86BD31-6FB7-498E-8B2B-B75FDBD729F0}"/>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11" name="Ovaal 110">
                <a:extLst>
                  <a:ext uri="{FF2B5EF4-FFF2-40B4-BE49-F238E27FC236}">
                    <a16:creationId xmlns:a16="http://schemas.microsoft.com/office/drawing/2014/main" xmlns="" id="{B065CE69-1D8B-40E8-A5FF-50FD7DB702FA}"/>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12" name="Vrije vorm: vorm 111">
                <a:extLst>
                  <a:ext uri="{FF2B5EF4-FFF2-40B4-BE49-F238E27FC236}">
                    <a16:creationId xmlns:a16="http://schemas.microsoft.com/office/drawing/2014/main" xmlns="" id="{4FA11777-502C-4BFD-9C2B-95F2C00E64D2}"/>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13" name="Rechthoek: afgeronde hoeken 112">
                <a:extLst>
                  <a:ext uri="{FF2B5EF4-FFF2-40B4-BE49-F238E27FC236}">
                    <a16:creationId xmlns:a16="http://schemas.microsoft.com/office/drawing/2014/main" xmlns="" id="{8FBB5C7C-AD75-463F-8A65-3A8769AB93A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14" name="Rechte verbindingslijn 113">
                <a:extLst>
                  <a:ext uri="{FF2B5EF4-FFF2-40B4-BE49-F238E27FC236}">
                    <a16:creationId xmlns:a16="http://schemas.microsoft.com/office/drawing/2014/main" xmlns="" id="{9BF5264B-389C-473F-99D6-3DEA642B33A8}"/>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5" name="Rechte verbindingslijn 114">
                <a:extLst>
                  <a:ext uri="{FF2B5EF4-FFF2-40B4-BE49-F238E27FC236}">
                    <a16:creationId xmlns:a16="http://schemas.microsoft.com/office/drawing/2014/main" xmlns="" id="{059DC35E-66AA-41F5-8CE5-30A1AD22F9D2}"/>
                  </a:ext>
                </a:extLst>
              </p:cNvPr>
              <p:cNvCxnSpPr>
                <a:cxnSpLocks/>
                <a:stCxn id="113"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109" name="Rechte verbindingslijn 108">
              <a:extLst>
                <a:ext uri="{FF2B5EF4-FFF2-40B4-BE49-F238E27FC236}">
                  <a16:creationId xmlns:a16="http://schemas.microsoft.com/office/drawing/2014/main" xmlns="" id="{43A9E11B-1922-43A3-A8E9-AA86C3AAA7A9}"/>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spTree>
    <p:extLst>
      <p:ext uri="{BB962C8B-B14F-4D97-AF65-F5344CB8AC3E}">
        <p14:creationId xmlns:p14="http://schemas.microsoft.com/office/powerpoint/2010/main" val="13191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animEffect transition="in" filter="fade">
                                      <p:cBhvr>
                                        <p:cTn id="7" dur="1000"/>
                                        <p:tgtEl>
                                          <p:spTgt spid="8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5">
                                            <p:txEl>
                                              <p:pRg st="0" end="0"/>
                                            </p:txEl>
                                          </p:spTgt>
                                        </p:tgtEl>
                                        <p:attrNameLst>
                                          <p:attrName>style.visibility</p:attrName>
                                        </p:attrNameLst>
                                      </p:cBhvr>
                                      <p:to>
                                        <p:strVal val="visible"/>
                                      </p:to>
                                    </p:set>
                                    <p:animEffect transition="in" filter="fade">
                                      <p:cBhvr>
                                        <p:cTn id="10" dur="1000"/>
                                        <p:tgtEl>
                                          <p:spTgt spid="85">
                                            <p:txEl>
                                              <p:pRg st="0" end="0"/>
                                            </p:txEl>
                                          </p:spTgt>
                                        </p:tgtEl>
                                      </p:cBhvr>
                                    </p:animEffect>
                                  </p:childTnLst>
                                </p:cTn>
                              </p:par>
                              <p:par>
                                <p:cTn id="11" presetID="2" presetClass="entr" presetSubtype="2" decel="100000" fill="hold" grpId="0" nodeType="withEffect">
                                  <p:stCondLst>
                                    <p:cond delay="50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5" grpId="0" build="p">
        <p:tmplLst>
          <p:tmpl lvl="1">
            <p:tnLst>
              <p:par>
                <p:cTn presetID="10" presetClass="entr" presetSubtype="0" fill="hold" nodeType="withEffect">
                  <p:stCondLst>
                    <p:cond delay="0"/>
                  </p:stCondLst>
                  <p:childTnLst>
                    <p:set>
                      <p:cBhvr>
                        <p:cTn dur="1" fill="hold">
                          <p:stCondLst>
                            <p:cond delay="0"/>
                          </p:stCondLst>
                        </p:cTn>
                        <p:tgtEl>
                          <p:spTgt spid="85"/>
                        </p:tgtEl>
                        <p:attrNameLst>
                          <p:attrName>style.visibility</p:attrName>
                        </p:attrNameLst>
                      </p:cBhvr>
                      <p:to>
                        <p:strVal val="visible"/>
                      </p:to>
                    </p:set>
                    <p:animEffect transition="in" filter="fade">
                      <p:cBhvr>
                        <p:cTn dur="1000"/>
                        <p:tgtEl>
                          <p:spTgt spid="85"/>
                        </p:tgtEl>
                      </p:cBhvr>
                    </p:animEffect>
                  </p:childTnLst>
                </p:cTn>
              </p:par>
            </p:tnLst>
          </p:tmpl>
        </p:tmplLst>
      </p:bldP>
      <p:bldP spid="80" grpId="0" build="p">
        <p:tmplLst>
          <p:tmpl lvl="1">
            <p:tnLst>
              <p:par>
                <p:cTn presetID="10" presetClass="entr" presetSubtype="0" fill="hold" nodeType="with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fade">
                      <p:cBhvr>
                        <p:cTn dur="1000"/>
                        <p:tgtEl>
                          <p:spTgt spid="80"/>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3 tekst + 1/3 foto (Wit)">
    <p:spTree>
      <p:nvGrpSpPr>
        <p:cNvPr id="1" name=""/>
        <p:cNvGrpSpPr/>
        <p:nvPr/>
      </p:nvGrpSpPr>
      <p:grpSpPr>
        <a:xfrm>
          <a:off x="0" y="0"/>
          <a:ext cx="0" cy="0"/>
          <a:chOff x="0" y="0"/>
          <a:chExt cx="0" cy="0"/>
        </a:xfrm>
      </p:grpSpPr>
      <p:sp>
        <p:nvSpPr>
          <p:cNvPr id="5" name="Slidenaam"/>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2/3 tekst + 1/3 foto (Wit)</a:t>
            </a:r>
          </a:p>
        </p:txBody>
      </p:sp>
      <p:sp>
        <p:nvSpPr>
          <p:cNvPr id="6" name="Cover logo">
            <a:extLst>
              <a:ext uri="{FF2B5EF4-FFF2-40B4-BE49-F238E27FC236}">
                <a16:creationId xmlns:a16="http://schemas.microsoft.com/office/drawing/2014/main" xmlns="" id="{B113AE05-42EC-4551-BF94-C4AAF305FC37}"/>
              </a:ext>
            </a:extLst>
          </p:cNvPr>
          <p:cNvSpPr/>
          <p:nvPr userDrawn="1"/>
        </p:nvSpPr>
        <p:spPr>
          <a:xfrm>
            <a:off x="9588500" y="0"/>
            <a:ext cx="2614250" cy="816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Hoekje">
            <a:extLst>
              <a:ext uri="{FF2B5EF4-FFF2-40B4-BE49-F238E27FC236}">
                <a16:creationId xmlns:a16="http://schemas.microsoft.com/office/drawing/2014/main" xmlns="" id="{FA0DAD5F-177D-4402-A0A1-43FD6E2842D4}"/>
              </a:ext>
            </a:extLst>
          </p:cNvPr>
          <p:cNvSpPr/>
          <p:nvPr userDrawn="1"/>
        </p:nvSpPr>
        <p:spPr>
          <a:xfrm>
            <a:off x="-86" y="1133522"/>
            <a:ext cx="203445" cy="754989"/>
          </a:xfrm>
          <a:custGeom>
            <a:avLst/>
            <a:gdLst>
              <a:gd name="connsiteX0" fmla="*/ 0 w 203445"/>
              <a:gd name="connsiteY0" fmla="*/ 0 h 754989"/>
              <a:gd name="connsiteX1" fmla="*/ 203445 w 203445"/>
              <a:gd name="connsiteY1" fmla="*/ 374636 h 754989"/>
              <a:gd name="connsiteX2" fmla="*/ 0 w 203445"/>
              <a:gd name="connsiteY2" fmla="*/ 754989 h 754989"/>
              <a:gd name="connsiteX3" fmla="*/ 0 w 203445"/>
              <a:gd name="connsiteY3" fmla="*/ 0 h 754989"/>
            </a:gdLst>
            <a:ahLst/>
            <a:cxnLst>
              <a:cxn ang="0">
                <a:pos x="connsiteX0" y="connsiteY0"/>
              </a:cxn>
              <a:cxn ang="0">
                <a:pos x="connsiteX1" y="connsiteY1"/>
              </a:cxn>
              <a:cxn ang="0">
                <a:pos x="connsiteX2" y="connsiteY2"/>
              </a:cxn>
              <a:cxn ang="0">
                <a:pos x="connsiteX3" y="connsiteY3"/>
              </a:cxn>
            </a:cxnLst>
            <a:rect l="l" t="t" r="r" b="b"/>
            <a:pathLst>
              <a:path w="203445" h="754989">
                <a:moveTo>
                  <a:pt x="0" y="0"/>
                </a:moveTo>
                <a:lnTo>
                  <a:pt x="203445" y="374636"/>
                </a:lnTo>
                <a:lnTo>
                  <a:pt x="0" y="7549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Beeld">
            <a:extLst>
              <a:ext uri="{FF2B5EF4-FFF2-40B4-BE49-F238E27FC236}">
                <a16:creationId xmlns:a16="http://schemas.microsoft.com/office/drawing/2014/main" xmlns="" id="{17D66629-2CC0-4191-82FD-6F9DF173E735}"/>
              </a:ext>
            </a:extLst>
          </p:cNvPr>
          <p:cNvSpPr>
            <a:spLocks noGrp="1"/>
          </p:cNvSpPr>
          <p:nvPr>
            <p:ph type="pic" sz="quarter" idx="15" hasCustomPrompt="1"/>
          </p:nvPr>
        </p:nvSpPr>
        <p:spPr>
          <a:xfrm>
            <a:off x="8196263" y="0"/>
            <a:ext cx="3995737" cy="6862011"/>
          </a:xfrm>
        </p:spPr>
        <p:txBody>
          <a:bodyPr bIns="684000" anchor="ctr" anchorCtr="0"/>
          <a:lstStyle>
            <a:lvl1pPr marL="0" indent="0" algn="ctr">
              <a:buNone/>
              <a:defRPr sz="1200"/>
            </a:lvl1pPr>
          </a:lstStyle>
          <a:p>
            <a:r>
              <a:rPr lang="nl-NL" dirty="0"/>
              <a:t>Plaats hier een foto</a:t>
            </a:r>
          </a:p>
        </p:txBody>
      </p:sp>
      <p:sp>
        <p:nvSpPr>
          <p:cNvPr id="12" name="Tekst">
            <a:extLst>
              <a:ext uri="{FF2B5EF4-FFF2-40B4-BE49-F238E27FC236}">
                <a16:creationId xmlns:a16="http://schemas.microsoft.com/office/drawing/2014/main" xmlns="" id="{EAC50177-58E0-4B26-8E7D-16E47B75248C}"/>
              </a:ext>
            </a:extLst>
          </p:cNvPr>
          <p:cNvSpPr>
            <a:spLocks noGrp="1"/>
          </p:cNvSpPr>
          <p:nvPr>
            <p:ph type="body" sz="quarter" idx="16" hasCustomPrompt="1"/>
          </p:nvPr>
        </p:nvSpPr>
        <p:spPr>
          <a:xfrm>
            <a:off x="1205999" y="2073910"/>
            <a:ext cx="6374850" cy="4182479"/>
          </a:xfrm>
        </p:spPr>
        <p:txBody>
          <a:bodyPr/>
          <a:lstStyle>
            <a:lvl1pPr marL="273050" indent="-273050">
              <a:lnSpc>
                <a:spcPct val="85000"/>
              </a:lnSpc>
              <a:buFontTx/>
              <a:buBlip>
                <a:blip r:embed="rId2"/>
              </a:buBlip>
              <a:defRPr sz="1900" b="0" baseline="0"/>
            </a:lvl1pPr>
            <a:lvl2pPr>
              <a:lnSpc>
                <a:spcPct val="85000"/>
              </a:lnSpc>
              <a:defRPr/>
            </a:lvl2pPr>
            <a:lvl3pPr>
              <a:lnSpc>
                <a:spcPct val="85000"/>
              </a:lnSpc>
              <a:defRPr/>
            </a:lvl3pPr>
            <a:lvl4pPr>
              <a:lnSpc>
                <a:spcPct val="85000"/>
              </a:lnSpc>
              <a:defRPr/>
            </a:lvl4pPr>
            <a:lvl5pPr>
              <a:lnSpc>
                <a:spcPct val="85000"/>
              </a:lnSpc>
              <a:defRPr/>
            </a:lvl5pPr>
            <a:lvl6pPr>
              <a:lnSpc>
                <a:spcPct val="85000"/>
              </a:lnSpc>
              <a:defRPr/>
            </a:lvl6pPr>
            <a:lvl7pPr>
              <a:lnSpc>
                <a:spcPct val="85000"/>
              </a:lnSpc>
              <a:defRPr/>
            </a:lvl7pPr>
            <a:lvl8pPr>
              <a:lnSpc>
                <a:spcPct val="85000"/>
              </a:lnSpc>
              <a:defRPr/>
            </a:lvl8pPr>
            <a:lvl9pPr>
              <a:lnSpc>
                <a:spcPct val="85000"/>
              </a:lnSpc>
              <a:defRPr/>
            </a:lvl9pPr>
          </a:lstStyle>
          <a:p>
            <a:pPr lvl="0"/>
            <a:r>
              <a:rPr lang="nl-NL" dirty="0"/>
              <a:t>Plaats hier de tekst</a:t>
            </a:r>
          </a:p>
        </p:txBody>
      </p:sp>
      <p:sp>
        <p:nvSpPr>
          <p:cNvPr id="43" name="Titel">
            <a:extLst>
              <a:ext uri="{FF2B5EF4-FFF2-40B4-BE49-F238E27FC236}">
                <a16:creationId xmlns:a16="http://schemas.microsoft.com/office/drawing/2014/main" xmlns="" id="{76CE1505-9333-444A-8A10-6884ACF142FF}"/>
              </a:ext>
            </a:extLst>
          </p:cNvPr>
          <p:cNvSpPr>
            <a:spLocks noGrp="1"/>
          </p:cNvSpPr>
          <p:nvPr>
            <p:ph type="body" sz="quarter" idx="14" hasCustomPrompt="1"/>
          </p:nvPr>
        </p:nvSpPr>
        <p:spPr>
          <a:xfrm>
            <a:off x="1205998" y="1232330"/>
            <a:ext cx="6374850" cy="555625"/>
          </a:xfrm>
        </p:spPr>
        <p:txBody>
          <a:bodyPr anchor="ctr" anchorCtr="0"/>
          <a:lstStyle>
            <a:lvl1pPr marL="0" indent="0">
              <a:buNone/>
              <a:defRPr sz="3300" spc="0" baseline="0">
                <a:solidFill>
                  <a:schemeClr val="tx2"/>
                </a:solidFill>
                <a:latin typeface="+mj-lt"/>
              </a:defRPr>
            </a:lvl1pPr>
          </a:lstStyle>
          <a:p>
            <a:pPr lvl="0"/>
            <a:r>
              <a:rPr lang="nl-NL" dirty="0"/>
              <a:t>Titel</a:t>
            </a:r>
          </a:p>
        </p:txBody>
      </p:sp>
      <p:grpSp>
        <p:nvGrpSpPr>
          <p:cNvPr id="46" name="Instructie">
            <a:extLst>
              <a:ext uri="{FF2B5EF4-FFF2-40B4-BE49-F238E27FC236}">
                <a16:creationId xmlns:a16="http://schemas.microsoft.com/office/drawing/2014/main" xmlns="" id="{EF81FD93-0571-4DC0-B3A8-44F105226D43}"/>
              </a:ext>
            </a:extLst>
          </p:cNvPr>
          <p:cNvGrpSpPr/>
          <p:nvPr userDrawn="1"/>
        </p:nvGrpSpPr>
        <p:grpSpPr>
          <a:xfrm>
            <a:off x="-3681944" y="1434"/>
            <a:ext cx="3201327" cy="5082295"/>
            <a:chOff x="-3437547" y="1434"/>
            <a:chExt cx="3201327" cy="5082295"/>
          </a:xfrm>
        </p:grpSpPr>
        <p:cxnSp>
          <p:nvCxnSpPr>
            <p:cNvPr id="47" name="Rechte verbindingslijn 46">
              <a:extLst>
                <a:ext uri="{FF2B5EF4-FFF2-40B4-BE49-F238E27FC236}">
                  <a16:creationId xmlns:a16="http://schemas.microsoft.com/office/drawing/2014/main" xmlns="" id="{730DEBC3-C085-4BE6-A71B-E3B9105349D5}"/>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48" name="Ovaal 47">
              <a:extLst>
                <a:ext uri="{FF2B5EF4-FFF2-40B4-BE49-F238E27FC236}">
                  <a16:creationId xmlns:a16="http://schemas.microsoft.com/office/drawing/2014/main" xmlns="" id="{97EB6E2A-FAE2-473B-8597-C8C999BC15B6}"/>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49" name="Rechthoek 48">
              <a:extLst>
                <a:ext uri="{FF2B5EF4-FFF2-40B4-BE49-F238E27FC236}">
                  <a16:creationId xmlns:a16="http://schemas.microsoft.com/office/drawing/2014/main" xmlns="" id="{8780012B-FD16-487E-9D4C-9C09A497AACC}"/>
                </a:ext>
              </a:extLst>
            </p:cNvPr>
            <p:cNvSpPr/>
            <p:nvPr userDrawn="1"/>
          </p:nvSpPr>
          <p:spPr>
            <a:xfrm>
              <a:off x="-3059324" y="3245919"/>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2"/>
                </a:buClr>
                <a:buSzTx/>
                <a:buFont typeface="+mj-lt"/>
                <a:buAutoNum type="arabicPeriod"/>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Opsomming</a:t>
              </a:r>
            </a:p>
          </p:txBody>
        </p:sp>
        <p:sp>
          <p:nvSpPr>
            <p:cNvPr id="50" name="Ovaal 49">
              <a:extLst>
                <a:ext uri="{FF2B5EF4-FFF2-40B4-BE49-F238E27FC236}">
                  <a16:creationId xmlns:a16="http://schemas.microsoft.com/office/drawing/2014/main" xmlns="" id="{7237A926-E3CE-4AF0-A5F4-E6D7E0261491}"/>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51" name="Ovaal 50">
              <a:extLst>
                <a:ext uri="{FF2B5EF4-FFF2-40B4-BE49-F238E27FC236}">
                  <a16:creationId xmlns:a16="http://schemas.microsoft.com/office/drawing/2014/main" xmlns="" id="{9C2859E6-0442-42CB-97BA-9D67A59A7233}"/>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52" name="Ovaal 51">
              <a:extLst>
                <a:ext uri="{FF2B5EF4-FFF2-40B4-BE49-F238E27FC236}">
                  <a16:creationId xmlns:a16="http://schemas.microsoft.com/office/drawing/2014/main" xmlns="" id="{985C9268-CF26-4D94-9712-1EA12DABADA7}"/>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53" name="Rechthoek 52">
              <a:extLst>
                <a:ext uri="{FF2B5EF4-FFF2-40B4-BE49-F238E27FC236}">
                  <a16:creationId xmlns:a16="http://schemas.microsoft.com/office/drawing/2014/main" xmlns="" id="{28812017-92D9-49C1-BF92-0A28C58FACB1}"/>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54" name="Ovaal 53">
              <a:extLst>
                <a:ext uri="{FF2B5EF4-FFF2-40B4-BE49-F238E27FC236}">
                  <a16:creationId xmlns:a16="http://schemas.microsoft.com/office/drawing/2014/main" xmlns="" id="{1A57C062-0046-4DB9-AE66-17D2D19B8376}"/>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55" name="Rechte verbindingslijn 54">
              <a:extLst>
                <a:ext uri="{FF2B5EF4-FFF2-40B4-BE49-F238E27FC236}">
                  <a16:creationId xmlns:a16="http://schemas.microsoft.com/office/drawing/2014/main" xmlns="" id="{B99B5486-78C9-42FA-81E7-8696FD7B4AD0}"/>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59" name="Groep 58">
              <a:extLst>
                <a:ext uri="{FF2B5EF4-FFF2-40B4-BE49-F238E27FC236}">
                  <a16:creationId xmlns:a16="http://schemas.microsoft.com/office/drawing/2014/main" xmlns="" id="{AC7893D8-53E8-4CBD-A647-ECB39880553F}"/>
                </a:ext>
              </a:extLst>
            </p:cNvPr>
            <p:cNvGrpSpPr/>
            <p:nvPr userDrawn="1"/>
          </p:nvGrpSpPr>
          <p:grpSpPr>
            <a:xfrm>
              <a:off x="-3437547" y="349413"/>
              <a:ext cx="2933825" cy="558875"/>
              <a:chOff x="-3419346" y="368233"/>
              <a:chExt cx="3904920" cy="743862"/>
            </a:xfrm>
          </p:grpSpPr>
          <p:sp>
            <p:nvSpPr>
              <p:cNvPr id="88" name="Rechthoek 87">
                <a:extLst>
                  <a:ext uri="{FF2B5EF4-FFF2-40B4-BE49-F238E27FC236}">
                    <a16:creationId xmlns:a16="http://schemas.microsoft.com/office/drawing/2014/main" xmlns="" id="{6D879A0E-7B4F-45A1-A30D-49FBFE0D9279}"/>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89" name="Rechte verbindingslijn 88">
                <a:extLst>
                  <a:ext uri="{FF2B5EF4-FFF2-40B4-BE49-F238E27FC236}">
                    <a16:creationId xmlns:a16="http://schemas.microsoft.com/office/drawing/2014/main" xmlns="" id="{0CC41654-F64A-4B1E-95DA-29FA724C58F7}"/>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Rechte verbindingslijn 89">
                <a:extLst>
                  <a:ext uri="{FF2B5EF4-FFF2-40B4-BE49-F238E27FC236}">
                    <a16:creationId xmlns:a16="http://schemas.microsoft.com/office/drawing/2014/main" xmlns="" id="{759D729E-1BE5-4A3A-B55D-742EBCBA493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1" name="Rechthoek 90">
                <a:extLst>
                  <a:ext uri="{FF2B5EF4-FFF2-40B4-BE49-F238E27FC236}">
                    <a16:creationId xmlns:a16="http://schemas.microsoft.com/office/drawing/2014/main" xmlns="" id="{D80E72AF-1500-48F0-BA0E-FEDD90D78A95}"/>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92" name="Groep 91">
                <a:extLst>
                  <a:ext uri="{FF2B5EF4-FFF2-40B4-BE49-F238E27FC236}">
                    <a16:creationId xmlns:a16="http://schemas.microsoft.com/office/drawing/2014/main" xmlns="" id="{8161B45B-36EB-481D-A7C3-E15E32C8B5BC}"/>
                  </a:ext>
                </a:extLst>
              </p:cNvPr>
              <p:cNvGrpSpPr/>
              <p:nvPr userDrawn="1"/>
            </p:nvGrpSpPr>
            <p:grpSpPr>
              <a:xfrm>
                <a:off x="-3002834" y="720303"/>
                <a:ext cx="182598" cy="143759"/>
                <a:chOff x="-3310843" y="700986"/>
                <a:chExt cx="182598" cy="143759"/>
              </a:xfrm>
            </p:grpSpPr>
            <p:grpSp>
              <p:nvGrpSpPr>
                <p:cNvPr id="131" name="Groep 130">
                  <a:extLst>
                    <a:ext uri="{FF2B5EF4-FFF2-40B4-BE49-F238E27FC236}">
                      <a16:creationId xmlns:a16="http://schemas.microsoft.com/office/drawing/2014/main" xmlns="" id="{1709E288-C8A3-4968-B2DF-1208E29EFB86}"/>
                    </a:ext>
                  </a:extLst>
                </p:cNvPr>
                <p:cNvGrpSpPr/>
                <p:nvPr userDrawn="1"/>
              </p:nvGrpSpPr>
              <p:grpSpPr>
                <a:xfrm>
                  <a:off x="-3310843" y="700986"/>
                  <a:ext cx="182598" cy="143759"/>
                  <a:chOff x="-3310843" y="700986"/>
                  <a:chExt cx="182598" cy="143759"/>
                </a:xfrm>
              </p:grpSpPr>
              <p:cxnSp>
                <p:nvCxnSpPr>
                  <p:cNvPr id="135" name="Rechte verbindingslijn 134">
                    <a:extLst>
                      <a:ext uri="{FF2B5EF4-FFF2-40B4-BE49-F238E27FC236}">
                        <a16:creationId xmlns:a16="http://schemas.microsoft.com/office/drawing/2014/main" xmlns="" id="{41437FD0-25ED-4BE0-9851-E40D2D86EEA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36" name="Rechte verbindingslijn 135">
                    <a:extLst>
                      <a:ext uri="{FF2B5EF4-FFF2-40B4-BE49-F238E27FC236}">
                        <a16:creationId xmlns:a16="http://schemas.microsoft.com/office/drawing/2014/main" xmlns="" id="{F015E9D2-B9D3-4D84-80C9-A3F215C3AC5F}"/>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37" name="Rechte verbindingslijn 136">
                    <a:extLst>
                      <a:ext uri="{FF2B5EF4-FFF2-40B4-BE49-F238E27FC236}">
                        <a16:creationId xmlns:a16="http://schemas.microsoft.com/office/drawing/2014/main" xmlns="" id="{6417B46B-59B8-4CE4-9BE8-4A126CE4A165}"/>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38" name="Rechte verbindingslijn 137">
                    <a:extLst>
                      <a:ext uri="{FF2B5EF4-FFF2-40B4-BE49-F238E27FC236}">
                        <a16:creationId xmlns:a16="http://schemas.microsoft.com/office/drawing/2014/main" xmlns="" id="{08FBD7FE-90E6-45BA-AAFF-0195F2D626DD}"/>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39" name="Rechte verbindingslijn 138">
                    <a:extLst>
                      <a:ext uri="{FF2B5EF4-FFF2-40B4-BE49-F238E27FC236}">
                        <a16:creationId xmlns:a16="http://schemas.microsoft.com/office/drawing/2014/main" xmlns="" id="{CB3B8300-7300-4E01-BEBA-30AA3390C4DB}"/>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32" name="Groep 131">
                  <a:extLst>
                    <a:ext uri="{FF2B5EF4-FFF2-40B4-BE49-F238E27FC236}">
                      <a16:creationId xmlns:a16="http://schemas.microsoft.com/office/drawing/2014/main" xmlns="" id="{8FC14785-968C-48A7-ABD1-88D54D379403}"/>
                    </a:ext>
                  </a:extLst>
                </p:cNvPr>
                <p:cNvGrpSpPr/>
                <p:nvPr userDrawn="1"/>
              </p:nvGrpSpPr>
              <p:grpSpPr>
                <a:xfrm flipH="1">
                  <a:off x="-3310774" y="735854"/>
                  <a:ext cx="88801" cy="72568"/>
                  <a:chOff x="-2091059" y="1395403"/>
                  <a:chExt cx="157316" cy="128558"/>
                </a:xfrm>
              </p:grpSpPr>
              <p:sp>
                <p:nvSpPr>
                  <p:cNvPr id="133" name="Rechthoek 132">
                    <a:extLst>
                      <a:ext uri="{FF2B5EF4-FFF2-40B4-BE49-F238E27FC236}">
                        <a16:creationId xmlns:a16="http://schemas.microsoft.com/office/drawing/2014/main" xmlns="" id="{98ADD1DE-6DBB-4C27-AF31-1511EF94C99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4" name="Pijl: punthaak 133">
                    <a:extLst>
                      <a:ext uri="{FF2B5EF4-FFF2-40B4-BE49-F238E27FC236}">
                        <a16:creationId xmlns:a16="http://schemas.microsoft.com/office/drawing/2014/main" xmlns="" id="{369E651E-2473-4F4E-9F69-1170727E2EDD}"/>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93" name="Groep 92">
                <a:extLst>
                  <a:ext uri="{FF2B5EF4-FFF2-40B4-BE49-F238E27FC236}">
                    <a16:creationId xmlns:a16="http://schemas.microsoft.com/office/drawing/2014/main" xmlns="" id="{6EE8CC0F-AB28-4D94-B964-1202C5D8F980}"/>
                  </a:ext>
                </a:extLst>
              </p:cNvPr>
              <p:cNvGrpSpPr/>
              <p:nvPr userDrawn="1"/>
            </p:nvGrpSpPr>
            <p:grpSpPr>
              <a:xfrm>
                <a:off x="-3326107" y="720303"/>
                <a:ext cx="182598" cy="143759"/>
                <a:chOff x="-3634116" y="700986"/>
                <a:chExt cx="182598" cy="143759"/>
              </a:xfrm>
            </p:grpSpPr>
            <p:grpSp>
              <p:nvGrpSpPr>
                <p:cNvPr id="122" name="Groep 121">
                  <a:extLst>
                    <a:ext uri="{FF2B5EF4-FFF2-40B4-BE49-F238E27FC236}">
                      <a16:creationId xmlns:a16="http://schemas.microsoft.com/office/drawing/2014/main" xmlns="" id="{211A52A3-6333-416A-B34C-E4C6C2C18F15}"/>
                    </a:ext>
                  </a:extLst>
                </p:cNvPr>
                <p:cNvGrpSpPr/>
                <p:nvPr userDrawn="1"/>
              </p:nvGrpSpPr>
              <p:grpSpPr>
                <a:xfrm>
                  <a:off x="-3634116" y="700986"/>
                  <a:ext cx="182598" cy="143759"/>
                  <a:chOff x="-3634116" y="700986"/>
                  <a:chExt cx="182598" cy="143759"/>
                </a:xfrm>
              </p:grpSpPr>
              <p:cxnSp>
                <p:nvCxnSpPr>
                  <p:cNvPr id="126" name="Rechte verbindingslijn 125">
                    <a:extLst>
                      <a:ext uri="{FF2B5EF4-FFF2-40B4-BE49-F238E27FC236}">
                        <a16:creationId xmlns:a16="http://schemas.microsoft.com/office/drawing/2014/main" xmlns="" id="{AD25E643-164B-4FAF-B770-6A8FE43D299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127" name="Rechte verbindingslijn 126">
                    <a:extLst>
                      <a:ext uri="{FF2B5EF4-FFF2-40B4-BE49-F238E27FC236}">
                        <a16:creationId xmlns:a16="http://schemas.microsoft.com/office/drawing/2014/main" xmlns="" id="{E7119317-9A3A-4FC0-9E81-3D482E5E7F8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128" name="Rechte verbindingslijn 127">
                    <a:extLst>
                      <a:ext uri="{FF2B5EF4-FFF2-40B4-BE49-F238E27FC236}">
                        <a16:creationId xmlns:a16="http://schemas.microsoft.com/office/drawing/2014/main" xmlns="" id="{0E1FA4F0-8F48-4BA6-BEB3-6DEB3BCA1C3C}"/>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29" name="Rechte verbindingslijn 128">
                    <a:extLst>
                      <a:ext uri="{FF2B5EF4-FFF2-40B4-BE49-F238E27FC236}">
                        <a16:creationId xmlns:a16="http://schemas.microsoft.com/office/drawing/2014/main" xmlns="" id="{7A2761ED-96D1-481C-AE9A-199DD3B7E57F}"/>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30" name="Rechte verbindingslijn 129">
                    <a:extLst>
                      <a:ext uri="{FF2B5EF4-FFF2-40B4-BE49-F238E27FC236}">
                        <a16:creationId xmlns:a16="http://schemas.microsoft.com/office/drawing/2014/main" xmlns="" id="{25E45470-7206-4E32-9887-AFE241E99A3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23" name="Groep 122">
                  <a:extLst>
                    <a:ext uri="{FF2B5EF4-FFF2-40B4-BE49-F238E27FC236}">
                      <a16:creationId xmlns:a16="http://schemas.microsoft.com/office/drawing/2014/main" xmlns="" id="{46BAE833-E6CE-46B6-BB14-5908F32CB5E0}"/>
                    </a:ext>
                  </a:extLst>
                </p:cNvPr>
                <p:cNvGrpSpPr/>
                <p:nvPr userDrawn="1"/>
              </p:nvGrpSpPr>
              <p:grpSpPr>
                <a:xfrm>
                  <a:off x="-3634047" y="735854"/>
                  <a:ext cx="88801" cy="72568"/>
                  <a:chOff x="-2091059" y="1395403"/>
                  <a:chExt cx="157316" cy="128558"/>
                </a:xfrm>
              </p:grpSpPr>
              <p:sp>
                <p:nvSpPr>
                  <p:cNvPr id="124" name="Rechthoek 123">
                    <a:extLst>
                      <a:ext uri="{FF2B5EF4-FFF2-40B4-BE49-F238E27FC236}">
                        <a16:creationId xmlns:a16="http://schemas.microsoft.com/office/drawing/2014/main" xmlns="" id="{A80B99D4-0FE5-4C30-922A-F911DEFDC13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5" name="Pijl: punthaak 124">
                    <a:extLst>
                      <a:ext uri="{FF2B5EF4-FFF2-40B4-BE49-F238E27FC236}">
                        <a16:creationId xmlns:a16="http://schemas.microsoft.com/office/drawing/2014/main" xmlns="" id="{FBAED8F0-E750-439D-9C07-6C0002A0810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94" name="Rechte verbindingslijn 93">
                <a:extLst>
                  <a:ext uri="{FF2B5EF4-FFF2-40B4-BE49-F238E27FC236}">
                    <a16:creationId xmlns:a16="http://schemas.microsoft.com/office/drawing/2014/main" xmlns="" id="{6ED987CB-6D21-4EF3-ACF3-F4F74DBA5608}"/>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95" name="Rechte verbindingslijn 94">
                <a:extLst>
                  <a:ext uri="{FF2B5EF4-FFF2-40B4-BE49-F238E27FC236}">
                    <a16:creationId xmlns:a16="http://schemas.microsoft.com/office/drawing/2014/main" xmlns="" id="{BFE23F1C-20AE-4AFF-A77E-5B0477EB77F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96" name="Groep 95">
                <a:extLst>
                  <a:ext uri="{FF2B5EF4-FFF2-40B4-BE49-F238E27FC236}">
                    <a16:creationId xmlns:a16="http://schemas.microsoft.com/office/drawing/2014/main" xmlns="" id="{94C52C4C-92D2-4BE7-B7AC-2CA91F000249}"/>
                  </a:ext>
                </a:extLst>
              </p:cNvPr>
              <p:cNvGrpSpPr/>
              <p:nvPr userDrawn="1"/>
            </p:nvGrpSpPr>
            <p:grpSpPr>
              <a:xfrm>
                <a:off x="-2425037" y="370226"/>
                <a:ext cx="357690" cy="330595"/>
                <a:chOff x="-2721817" y="347336"/>
                <a:chExt cx="432805" cy="400021"/>
              </a:xfrm>
            </p:grpSpPr>
            <p:sp>
              <p:nvSpPr>
                <p:cNvPr id="111" name="Rechthoek 110">
                  <a:extLst>
                    <a:ext uri="{FF2B5EF4-FFF2-40B4-BE49-F238E27FC236}">
                      <a16:creationId xmlns:a16="http://schemas.microsoft.com/office/drawing/2014/main" xmlns="" id="{73DCD1AD-52C5-4BDC-BEA5-1BE2C333CB0C}"/>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12" name="Groep 111">
                  <a:extLst>
                    <a:ext uri="{FF2B5EF4-FFF2-40B4-BE49-F238E27FC236}">
                      <a16:creationId xmlns:a16="http://schemas.microsoft.com/office/drawing/2014/main" xmlns="" id="{8ED4F98A-5119-40F7-9E85-BED24CABC5E7}"/>
                    </a:ext>
                  </a:extLst>
                </p:cNvPr>
                <p:cNvGrpSpPr/>
                <p:nvPr userDrawn="1"/>
              </p:nvGrpSpPr>
              <p:grpSpPr>
                <a:xfrm>
                  <a:off x="-2652453" y="431583"/>
                  <a:ext cx="294076" cy="231526"/>
                  <a:chOff x="-3634116" y="700986"/>
                  <a:chExt cx="182598" cy="143759"/>
                </a:xfrm>
              </p:grpSpPr>
              <p:grpSp>
                <p:nvGrpSpPr>
                  <p:cNvPr id="113" name="Groep 112">
                    <a:extLst>
                      <a:ext uri="{FF2B5EF4-FFF2-40B4-BE49-F238E27FC236}">
                        <a16:creationId xmlns:a16="http://schemas.microsoft.com/office/drawing/2014/main" xmlns="" id="{26C3C6AA-5723-44C0-BAA7-F12CF3F5E409}"/>
                      </a:ext>
                    </a:extLst>
                  </p:cNvPr>
                  <p:cNvGrpSpPr/>
                  <p:nvPr userDrawn="1"/>
                </p:nvGrpSpPr>
                <p:grpSpPr>
                  <a:xfrm>
                    <a:off x="-3634116" y="700986"/>
                    <a:ext cx="182598" cy="143759"/>
                    <a:chOff x="-3634116" y="700986"/>
                    <a:chExt cx="182598" cy="143759"/>
                  </a:xfrm>
                </p:grpSpPr>
                <p:cxnSp>
                  <p:nvCxnSpPr>
                    <p:cNvPr id="117" name="Rechte verbindingslijn 116">
                      <a:extLst>
                        <a:ext uri="{FF2B5EF4-FFF2-40B4-BE49-F238E27FC236}">
                          <a16:creationId xmlns:a16="http://schemas.microsoft.com/office/drawing/2014/main" xmlns="" id="{679DF0F4-9548-4A00-9CBB-723233B00FD0}"/>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18" name="Rechte verbindingslijn 117">
                      <a:extLst>
                        <a:ext uri="{FF2B5EF4-FFF2-40B4-BE49-F238E27FC236}">
                          <a16:creationId xmlns:a16="http://schemas.microsoft.com/office/drawing/2014/main" xmlns="" id="{F9B028A8-3F98-4271-85B2-EA9F63548D0F}"/>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119" name="Rechte verbindingslijn 118">
                      <a:extLst>
                        <a:ext uri="{FF2B5EF4-FFF2-40B4-BE49-F238E27FC236}">
                          <a16:creationId xmlns:a16="http://schemas.microsoft.com/office/drawing/2014/main" xmlns="" id="{492DC669-DFBC-4CB4-81BE-13C58C5CB5E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120" name="Rechte verbindingslijn 119">
                      <a:extLst>
                        <a:ext uri="{FF2B5EF4-FFF2-40B4-BE49-F238E27FC236}">
                          <a16:creationId xmlns:a16="http://schemas.microsoft.com/office/drawing/2014/main" xmlns="" id="{525685BC-D9BB-41B2-BB6F-2A2172F76F35}"/>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121" name="Rechte verbindingslijn 120">
                      <a:extLst>
                        <a:ext uri="{FF2B5EF4-FFF2-40B4-BE49-F238E27FC236}">
                          <a16:creationId xmlns:a16="http://schemas.microsoft.com/office/drawing/2014/main" xmlns="" id="{E6367814-846F-4D68-92DD-EA99931E2FAD}"/>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14" name="Groep 113">
                    <a:extLst>
                      <a:ext uri="{FF2B5EF4-FFF2-40B4-BE49-F238E27FC236}">
                        <a16:creationId xmlns:a16="http://schemas.microsoft.com/office/drawing/2014/main" xmlns="" id="{5F67FE64-E719-4DD5-95D2-BF408DBF3DC0}"/>
                      </a:ext>
                    </a:extLst>
                  </p:cNvPr>
                  <p:cNvGrpSpPr/>
                  <p:nvPr userDrawn="1"/>
                </p:nvGrpSpPr>
                <p:grpSpPr>
                  <a:xfrm>
                    <a:off x="-3634047" y="735854"/>
                    <a:ext cx="88801" cy="72568"/>
                    <a:chOff x="-2091059" y="1395403"/>
                    <a:chExt cx="157316" cy="128558"/>
                  </a:xfrm>
                </p:grpSpPr>
                <p:sp>
                  <p:nvSpPr>
                    <p:cNvPr id="115" name="Rechthoek 114">
                      <a:extLst>
                        <a:ext uri="{FF2B5EF4-FFF2-40B4-BE49-F238E27FC236}">
                          <a16:creationId xmlns:a16="http://schemas.microsoft.com/office/drawing/2014/main" xmlns="" id="{CFFD33CB-C5A4-4EFC-8065-803D92D53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16" name="Pijl: punthaak 115">
                      <a:extLst>
                        <a:ext uri="{FF2B5EF4-FFF2-40B4-BE49-F238E27FC236}">
                          <a16:creationId xmlns:a16="http://schemas.microsoft.com/office/drawing/2014/main" xmlns="" id="{C691914E-8FB8-463B-A9C6-81F9FCD9411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97" name="Groep 96">
                <a:extLst>
                  <a:ext uri="{FF2B5EF4-FFF2-40B4-BE49-F238E27FC236}">
                    <a16:creationId xmlns:a16="http://schemas.microsoft.com/office/drawing/2014/main" xmlns="" id="{0EC4829D-F026-48AB-B02C-5352FE103CFA}"/>
                  </a:ext>
                </a:extLst>
              </p:cNvPr>
              <p:cNvGrpSpPr/>
              <p:nvPr userDrawn="1"/>
            </p:nvGrpSpPr>
            <p:grpSpPr>
              <a:xfrm>
                <a:off x="-2425037" y="781500"/>
                <a:ext cx="357690" cy="330595"/>
                <a:chOff x="-2721817" y="782525"/>
                <a:chExt cx="432805" cy="400021"/>
              </a:xfrm>
            </p:grpSpPr>
            <p:sp>
              <p:nvSpPr>
                <p:cNvPr id="100" name="Rechthoek 99">
                  <a:extLst>
                    <a:ext uri="{FF2B5EF4-FFF2-40B4-BE49-F238E27FC236}">
                      <a16:creationId xmlns:a16="http://schemas.microsoft.com/office/drawing/2014/main" xmlns="" id="{019D221C-9A55-48C7-9309-BBA587CED3CE}"/>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01" name="Groep 100">
                  <a:extLst>
                    <a:ext uri="{FF2B5EF4-FFF2-40B4-BE49-F238E27FC236}">
                      <a16:creationId xmlns:a16="http://schemas.microsoft.com/office/drawing/2014/main" xmlns="" id="{A5F89131-EAF1-4DF8-82BF-3E39C0C25BDA}"/>
                    </a:ext>
                  </a:extLst>
                </p:cNvPr>
                <p:cNvGrpSpPr/>
                <p:nvPr userDrawn="1"/>
              </p:nvGrpSpPr>
              <p:grpSpPr>
                <a:xfrm>
                  <a:off x="-2652453" y="866772"/>
                  <a:ext cx="294076" cy="231526"/>
                  <a:chOff x="-3310843" y="700986"/>
                  <a:chExt cx="182598" cy="143759"/>
                </a:xfrm>
              </p:grpSpPr>
              <p:grpSp>
                <p:nvGrpSpPr>
                  <p:cNvPr id="102" name="Groep 101">
                    <a:extLst>
                      <a:ext uri="{FF2B5EF4-FFF2-40B4-BE49-F238E27FC236}">
                        <a16:creationId xmlns:a16="http://schemas.microsoft.com/office/drawing/2014/main" xmlns="" id="{B070926E-B832-4969-905B-0826CD7DE68A}"/>
                      </a:ext>
                    </a:extLst>
                  </p:cNvPr>
                  <p:cNvGrpSpPr/>
                  <p:nvPr userDrawn="1"/>
                </p:nvGrpSpPr>
                <p:grpSpPr>
                  <a:xfrm>
                    <a:off x="-3310843" y="700986"/>
                    <a:ext cx="182598" cy="143759"/>
                    <a:chOff x="-3310843" y="700986"/>
                    <a:chExt cx="182598" cy="143759"/>
                  </a:xfrm>
                </p:grpSpPr>
                <p:cxnSp>
                  <p:nvCxnSpPr>
                    <p:cNvPr id="106" name="Rechte verbindingslijn 105">
                      <a:extLst>
                        <a:ext uri="{FF2B5EF4-FFF2-40B4-BE49-F238E27FC236}">
                          <a16:creationId xmlns:a16="http://schemas.microsoft.com/office/drawing/2014/main" xmlns="" id="{C65EB9CC-D1A8-4A2C-BC15-6A2D0D50F035}"/>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07" name="Rechte verbindingslijn 106">
                      <a:extLst>
                        <a:ext uri="{FF2B5EF4-FFF2-40B4-BE49-F238E27FC236}">
                          <a16:creationId xmlns:a16="http://schemas.microsoft.com/office/drawing/2014/main" xmlns="" id="{82C467B4-DBE9-4063-985B-409A22758882}"/>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08" name="Rechte verbindingslijn 107">
                      <a:extLst>
                        <a:ext uri="{FF2B5EF4-FFF2-40B4-BE49-F238E27FC236}">
                          <a16:creationId xmlns:a16="http://schemas.microsoft.com/office/drawing/2014/main" xmlns="" id="{562D6048-F084-4476-80FA-6946D4B7494C}"/>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09" name="Rechte verbindingslijn 108">
                      <a:extLst>
                        <a:ext uri="{FF2B5EF4-FFF2-40B4-BE49-F238E27FC236}">
                          <a16:creationId xmlns:a16="http://schemas.microsoft.com/office/drawing/2014/main" xmlns="" id="{64303DA1-64B2-455D-82AE-845A45BA224F}"/>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10" name="Rechte verbindingslijn 109">
                      <a:extLst>
                        <a:ext uri="{FF2B5EF4-FFF2-40B4-BE49-F238E27FC236}">
                          <a16:creationId xmlns:a16="http://schemas.microsoft.com/office/drawing/2014/main" xmlns="" id="{D386C5F2-70C2-4FB0-BDDC-F5A11D15AD3F}"/>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03" name="Groep 102">
                    <a:extLst>
                      <a:ext uri="{FF2B5EF4-FFF2-40B4-BE49-F238E27FC236}">
                        <a16:creationId xmlns:a16="http://schemas.microsoft.com/office/drawing/2014/main" xmlns="" id="{55D2D24B-B5F3-4EEB-9810-9F10D9315621}"/>
                      </a:ext>
                    </a:extLst>
                  </p:cNvPr>
                  <p:cNvGrpSpPr/>
                  <p:nvPr userDrawn="1"/>
                </p:nvGrpSpPr>
                <p:grpSpPr>
                  <a:xfrm flipH="1">
                    <a:off x="-3310774" y="735854"/>
                    <a:ext cx="88801" cy="72568"/>
                    <a:chOff x="-2091059" y="1395403"/>
                    <a:chExt cx="157316" cy="128558"/>
                  </a:xfrm>
                </p:grpSpPr>
                <p:sp>
                  <p:nvSpPr>
                    <p:cNvPr id="104" name="Rechthoek 103">
                      <a:extLst>
                        <a:ext uri="{FF2B5EF4-FFF2-40B4-BE49-F238E27FC236}">
                          <a16:creationId xmlns:a16="http://schemas.microsoft.com/office/drawing/2014/main" xmlns="" id="{4F1AA439-2A9B-4804-B2FB-AA3B7F8C8A7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05" name="Pijl: punthaak 104">
                      <a:extLst>
                        <a:ext uri="{FF2B5EF4-FFF2-40B4-BE49-F238E27FC236}">
                          <a16:creationId xmlns:a16="http://schemas.microsoft.com/office/drawing/2014/main" xmlns="" id="{FD58A69D-6CFE-4E0F-B696-C89633CFB43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98" name="Rechthoek 97">
                <a:extLst>
                  <a:ext uri="{FF2B5EF4-FFF2-40B4-BE49-F238E27FC236}">
                    <a16:creationId xmlns:a16="http://schemas.microsoft.com/office/drawing/2014/main" xmlns="" id="{9210D176-E53B-4B5E-B7CE-DCE85024E3EC}"/>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99" name="Rechthoek 98">
                <a:extLst>
                  <a:ext uri="{FF2B5EF4-FFF2-40B4-BE49-F238E27FC236}">
                    <a16:creationId xmlns:a16="http://schemas.microsoft.com/office/drawing/2014/main" xmlns="" id="{F9C7562D-E285-4B01-9CEF-1ECB1573AA87}"/>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60" name="Rechte verbindingslijn 59">
              <a:extLst>
                <a:ext uri="{FF2B5EF4-FFF2-40B4-BE49-F238E27FC236}">
                  <a16:creationId xmlns:a16="http://schemas.microsoft.com/office/drawing/2014/main" xmlns="" id="{9F064706-5FA2-4E34-B9EE-954E59A90D4E}"/>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61" name="Rechthoek 60">
              <a:extLst>
                <a:ext uri="{FF2B5EF4-FFF2-40B4-BE49-F238E27FC236}">
                  <a16:creationId xmlns:a16="http://schemas.microsoft.com/office/drawing/2014/main" xmlns="" id="{DB8CB1A9-ECC9-4962-8B68-E058B5FA3739}"/>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2"/>
                </a:buBlip>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Bullets</a:t>
              </a:r>
            </a:p>
          </p:txBody>
        </p:sp>
        <p:sp>
          <p:nvSpPr>
            <p:cNvPr id="76" name="Ovaal 75">
              <a:extLst>
                <a:ext uri="{FF2B5EF4-FFF2-40B4-BE49-F238E27FC236}">
                  <a16:creationId xmlns:a16="http://schemas.microsoft.com/office/drawing/2014/main" xmlns="" id="{21E53223-98E6-49A8-AB7C-FF6FCCA8C81E}"/>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7" name="Rechthoek 76">
              <a:extLst>
                <a:ext uri="{FF2B5EF4-FFF2-40B4-BE49-F238E27FC236}">
                  <a16:creationId xmlns:a16="http://schemas.microsoft.com/office/drawing/2014/main" xmlns="" id="{75A0BA98-95ED-4C7D-802D-32BAA33724BE}"/>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90000"/>
                </a:lnSpc>
                <a:spcBef>
                  <a:spcPts val="600"/>
                </a:spcBef>
                <a:spcAft>
                  <a:spcPts val="600"/>
                </a:spcAft>
                <a:buClr>
                  <a:schemeClr val="tx2"/>
                </a:buClr>
                <a:buSzTx/>
                <a:buFontTx/>
                <a:buChar char="-"/>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2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bullets</a:t>
              </a:r>
              <a:endPar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78" name="Ovaal 77">
              <a:extLst>
                <a:ext uri="{FF2B5EF4-FFF2-40B4-BE49-F238E27FC236}">
                  <a16:creationId xmlns:a16="http://schemas.microsoft.com/office/drawing/2014/main" xmlns="" id="{BE2EE1BB-00A5-4A53-8C2D-7D3D0A0C899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9" name="Ovaal 78">
              <a:extLst>
                <a:ext uri="{FF2B5EF4-FFF2-40B4-BE49-F238E27FC236}">
                  <a16:creationId xmlns:a16="http://schemas.microsoft.com/office/drawing/2014/main" xmlns="" id="{6D828761-72FC-4331-BAD7-74BC91B3DE10}"/>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80" name="Rechthoek 79">
              <a:extLst>
                <a:ext uri="{FF2B5EF4-FFF2-40B4-BE49-F238E27FC236}">
                  <a16:creationId xmlns:a16="http://schemas.microsoft.com/office/drawing/2014/main" xmlns="" id="{B462642B-F38E-499C-B66F-8FF08843A8B4}"/>
                </a:ext>
              </a:extLst>
            </p:cNvPr>
            <p:cNvSpPr/>
            <p:nvPr userDrawn="1"/>
          </p:nvSpPr>
          <p:spPr>
            <a:xfrm>
              <a:off x="-3059324" y="24670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Leestekst</a:t>
              </a:r>
            </a:p>
          </p:txBody>
        </p:sp>
        <p:sp>
          <p:nvSpPr>
            <p:cNvPr id="81" name="Ovaal 80">
              <a:extLst>
                <a:ext uri="{FF2B5EF4-FFF2-40B4-BE49-F238E27FC236}">
                  <a16:creationId xmlns:a16="http://schemas.microsoft.com/office/drawing/2014/main" xmlns="" id="{3FF87270-2626-4779-BF73-643A41C47594}"/>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82" name="Rechthoek 81">
              <a:extLst>
                <a:ext uri="{FF2B5EF4-FFF2-40B4-BE49-F238E27FC236}">
                  <a16:creationId xmlns:a16="http://schemas.microsoft.com/office/drawing/2014/main" xmlns="" id="{039B9529-6FB7-4610-A39C-BF980B8EC3D6}"/>
                </a:ext>
              </a:extLst>
            </p:cNvPr>
            <p:cNvSpPr/>
            <p:nvPr userDrawn="1"/>
          </p:nvSpPr>
          <p:spPr>
            <a:xfrm>
              <a:off x="-3059324" y="2850654"/>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rgbClr val="000000"/>
                  </a:solidFill>
                  <a:effectLst/>
                  <a:uLnTx/>
                  <a:uFillTx/>
                  <a:latin typeface="+mn-lt"/>
                  <a:cs typeface="Segoe UI Light" panose="020B0502040204020203" pitchFamily="34" charset="0"/>
                </a:rPr>
                <a:t>Subtitel</a:t>
              </a:r>
            </a:p>
          </p:txBody>
        </p:sp>
        <p:sp>
          <p:nvSpPr>
            <p:cNvPr id="83" name="Rechthoek 82">
              <a:extLst>
                <a:ext uri="{FF2B5EF4-FFF2-40B4-BE49-F238E27FC236}">
                  <a16:creationId xmlns:a16="http://schemas.microsoft.com/office/drawing/2014/main" xmlns="" id="{EAC0FC59-3EA1-46D1-8703-B7DC57DB522B}"/>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84" name="Rechthoek 83">
              <a:extLst>
                <a:ext uri="{FF2B5EF4-FFF2-40B4-BE49-F238E27FC236}">
                  <a16:creationId xmlns:a16="http://schemas.microsoft.com/office/drawing/2014/main" xmlns="" id="{0044E9E9-EAAF-4759-9667-DE73DEF9D2E1}"/>
                </a:ext>
              </a:extLst>
            </p:cNvPr>
            <p:cNvSpPr/>
            <p:nvPr userDrawn="1"/>
          </p:nvSpPr>
          <p:spPr>
            <a:xfrm>
              <a:off x="-3059324" y="3615443"/>
              <a:ext cx="2679396" cy="255963"/>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90000"/>
                </a:lnSpc>
                <a:spcBef>
                  <a:spcPts val="600"/>
                </a:spcBef>
                <a:spcAft>
                  <a:spcPts val="600"/>
                </a:spcAft>
                <a:buClr>
                  <a:schemeClr val="tx2"/>
                </a:buClr>
                <a:buSzTx/>
                <a:buFont typeface="+mj-lt"/>
                <a:buNone/>
                <a:tabLst/>
                <a:defRPr/>
              </a:pPr>
              <a:r>
                <a:rPr lang="nl-NL" sz="1100" i="0" dirty="0"/>
                <a:t>Fotobijschrift</a:t>
              </a:r>
            </a:p>
          </p:txBody>
        </p:sp>
        <p:sp>
          <p:nvSpPr>
            <p:cNvPr id="85" name="Rechthoek 84">
              <a:extLst>
                <a:ext uri="{FF2B5EF4-FFF2-40B4-BE49-F238E27FC236}">
                  <a16:creationId xmlns:a16="http://schemas.microsoft.com/office/drawing/2014/main" xmlns="" id="{A9AE6537-839B-4220-850B-A5816D1E6EA7}"/>
                </a:ext>
              </a:extLst>
            </p:cNvPr>
            <p:cNvSpPr/>
            <p:nvPr userDrawn="1"/>
          </p:nvSpPr>
          <p:spPr>
            <a:xfrm>
              <a:off x="-3059324" y="4355324"/>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3"/>
                </a:buBlip>
                <a:tabLst/>
                <a:defRPr/>
              </a:pPr>
              <a:r>
                <a:rPr kumimoji="0" lang="nl-NL" sz="1200" b="0" i="0" u="none" strike="noStrike" kern="0" cap="none" spc="0" normalizeH="0" baseline="0" noProof="0" dirty="0">
                  <a:ln>
                    <a:noFill/>
                  </a:ln>
                  <a:solidFill>
                    <a:schemeClr val="tx2"/>
                  </a:solidFill>
                  <a:effectLst/>
                  <a:uLnTx/>
                  <a:uFillTx/>
                  <a:latin typeface="+mn-lt"/>
                  <a:cs typeface="Segoe UI Light" panose="020B0502040204020203" pitchFamily="34" charset="0"/>
                </a:rPr>
                <a:t>Bullets</a:t>
              </a:r>
            </a:p>
          </p:txBody>
        </p:sp>
        <p:sp>
          <p:nvSpPr>
            <p:cNvPr id="86" name="Rechthoek 85">
              <a:extLst>
                <a:ext uri="{FF2B5EF4-FFF2-40B4-BE49-F238E27FC236}">
                  <a16:creationId xmlns:a16="http://schemas.microsoft.com/office/drawing/2014/main" xmlns="" id="{CC5259B2-5CDB-4C73-B1F4-E8D6576C4044}"/>
                </a:ext>
              </a:extLst>
            </p:cNvPr>
            <p:cNvSpPr/>
            <p:nvPr userDrawn="1"/>
          </p:nvSpPr>
          <p:spPr>
            <a:xfrm>
              <a:off x="-3059324" y="47301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87" name="Rechthoek 86">
              <a:extLst>
                <a:ext uri="{FF2B5EF4-FFF2-40B4-BE49-F238E27FC236}">
                  <a16:creationId xmlns:a16="http://schemas.microsoft.com/office/drawing/2014/main" xmlns="" id="{0B2B1CB7-D591-48C0-96CB-81E6AE9A1ABD}"/>
                </a:ext>
              </a:extLst>
            </p:cNvPr>
            <p:cNvSpPr/>
            <p:nvPr userDrawn="1"/>
          </p:nvSpPr>
          <p:spPr>
            <a:xfrm>
              <a:off x="-3059324" y="3991410"/>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800" b="0" i="0" u="none" strike="noStrike" kern="0" cap="none" spc="0" normalizeH="0" baseline="0" noProof="0" dirty="0">
                  <a:ln>
                    <a:noFill/>
                  </a:ln>
                  <a:solidFill>
                    <a:schemeClr val="tx2"/>
                  </a:solidFill>
                  <a:effectLst/>
                  <a:uLnTx/>
                  <a:uFillTx/>
                  <a:latin typeface="+mj-lt"/>
                  <a:cs typeface="Segoe UI Light" panose="020B0502040204020203" pitchFamily="34" charset="0"/>
                </a:rPr>
                <a:t>Titel</a:t>
              </a:r>
            </a:p>
          </p:txBody>
        </p:sp>
      </p:grpSp>
      <p:grpSp>
        <p:nvGrpSpPr>
          <p:cNvPr id="178" name="Instructie">
            <a:extLst>
              <a:ext uri="{FF2B5EF4-FFF2-40B4-BE49-F238E27FC236}">
                <a16:creationId xmlns:a16="http://schemas.microsoft.com/office/drawing/2014/main" xmlns="" id="{5DB205C2-4F86-496B-8CC8-4F5FD19E57F2}"/>
              </a:ext>
            </a:extLst>
          </p:cNvPr>
          <p:cNvGrpSpPr/>
          <p:nvPr userDrawn="1"/>
        </p:nvGrpSpPr>
        <p:grpSpPr>
          <a:xfrm>
            <a:off x="12391601" y="0"/>
            <a:ext cx="3183677" cy="2295764"/>
            <a:chOff x="12391601" y="204025"/>
            <a:chExt cx="3183677" cy="2295764"/>
          </a:xfrm>
        </p:grpSpPr>
        <p:sp>
          <p:nvSpPr>
            <p:cNvPr id="179" name="Rechthoek 178">
              <a:extLst>
                <a:ext uri="{FF2B5EF4-FFF2-40B4-BE49-F238E27FC236}">
                  <a16:creationId xmlns:a16="http://schemas.microsoft.com/office/drawing/2014/main" xmlns="" id="{903A8BD6-DF11-4D00-9CFB-E681C8C300AB}"/>
                </a:ext>
              </a:extLst>
            </p:cNvPr>
            <p:cNvSpPr/>
            <p:nvPr userDrawn="1"/>
          </p:nvSpPr>
          <p:spPr>
            <a:xfrm>
              <a:off x="12397262" y="204025"/>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180" name="Ovaal 179">
              <a:extLst>
                <a:ext uri="{FF2B5EF4-FFF2-40B4-BE49-F238E27FC236}">
                  <a16:creationId xmlns:a16="http://schemas.microsoft.com/office/drawing/2014/main" xmlns="" id="{50BBAD90-C110-4501-9362-99AB68225A6D}"/>
                </a:ext>
              </a:extLst>
            </p:cNvPr>
            <p:cNvSpPr/>
            <p:nvPr userDrawn="1"/>
          </p:nvSpPr>
          <p:spPr>
            <a:xfrm>
              <a:off x="12391601" y="54523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81" name="Rechte verbindingslijn 180">
              <a:extLst>
                <a:ext uri="{FF2B5EF4-FFF2-40B4-BE49-F238E27FC236}">
                  <a16:creationId xmlns:a16="http://schemas.microsoft.com/office/drawing/2014/main" xmlns="" id="{332A92F6-178C-4B27-AD37-C521C08C0BF9}"/>
                </a:ext>
              </a:extLst>
            </p:cNvPr>
            <p:cNvCxnSpPr>
              <a:cxnSpLocks/>
            </p:cNvCxnSpPr>
            <p:nvPr userDrawn="1"/>
          </p:nvCxnSpPr>
          <p:spPr>
            <a:xfrm>
              <a:off x="12397261" y="445660"/>
              <a:ext cx="3178017" cy="0"/>
            </a:xfrm>
            <a:prstGeom prst="line">
              <a:avLst/>
            </a:prstGeom>
            <a:noFill/>
            <a:ln w="3175" cap="flat" cmpd="sng" algn="ctr">
              <a:solidFill>
                <a:schemeClr val="accent1"/>
              </a:solidFill>
              <a:prstDash val="solid"/>
            </a:ln>
            <a:effectLst/>
          </p:spPr>
        </p:cxnSp>
        <p:cxnSp>
          <p:nvCxnSpPr>
            <p:cNvPr id="182" name="Rechte verbindingslijn 181">
              <a:extLst>
                <a:ext uri="{FF2B5EF4-FFF2-40B4-BE49-F238E27FC236}">
                  <a16:creationId xmlns:a16="http://schemas.microsoft.com/office/drawing/2014/main" xmlns="" id="{5E1A7BB9-FA53-44D9-B82F-9C80522F8D66}"/>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83" name="Rechthoek 182">
              <a:extLst>
                <a:ext uri="{FF2B5EF4-FFF2-40B4-BE49-F238E27FC236}">
                  <a16:creationId xmlns:a16="http://schemas.microsoft.com/office/drawing/2014/main" xmlns="" id="{467F3A35-90BC-4CBA-90DF-AEAD6FB10A57}"/>
                </a:ext>
              </a:extLst>
            </p:cNvPr>
            <p:cNvSpPr/>
            <p:nvPr userDrawn="1"/>
          </p:nvSpPr>
          <p:spPr>
            <a:xfrm>
              <a:off x="12757282" y="611294"/>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84" name="Ovaal 183">
              <a:extLst>
                <a:ext uri="{FF2B5EF4-FFF2-40B4-BE49-F238E27FC236}">
                  <a16:creationId xmlns:a16="http://schemas.microsoft.com/office/drawing/2014/main" xmlns="" id="{C357F58C-4960-4B59-92E1-6498E83A7883}"/>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85" name="Rechthoek 184">
              <a:extLst>
                <a:ext uri="{FF2B5EF4-FFF2-40B4-BE49-F238E27FC236}">
                  <a16:creationId xmlns:a16="http://schemas.microsoft.com/office/drawing/2014/main" xmlns="" id="{35328130-06E5-4CD0-9167-CDB3A6DD367B}"/>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86" name="Groep 185">
              <a:extLst>
                <a:ext uri="{FF2B5EF4-FFF2-40B4-BE49-F238E27FC236}">
                  <a16:creationId xmlns:a16="http://schemas.microsoft.com/office/drawing/2014/main" xmlns="" id="{E8698304-2C3E-436D-80D9-AD05332D4BBD}"/>
                </a:ext>
              </a:extLst>
            </p:cNvPr>
            <p:cNvGrpSpPr/>
            <p:nvPr userDrawn="1"/>
          </p:nvGrpSpPr>
          <p:grpSpPr>
            <a:xfrm>
              <a:off x="12757282" y="2184550"/>
              <a:ext cx="825500" cy="209550"/>
              <a:chOff x="13504624" y="2482850"/>
              <a:chExt cx="825500" cy="209550"/>
            </a:xfrm>
          </p:grpSpPr>
          <p:sp>
            <p:nvSpPr>
              <p:cNvPr id="195" name="Rechthoek 194">
                <a:extLst>
                  <a:ext uri="{FF2B5EF4-FFF2-40B4-BE49-F238E27FC236}">
                    <a16:creationId xmlns:a16="http://schemas.microsoft.com/office/drawing/2014/main" xmlns="" id="{55003077-1921-44F7-8A13-845432E1AB7C}"/>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96" name="Rechte verbindingslijn 195">
                <a:extLst>
                  <a:ext uri="{FF2B5EF4-FFF2-40B4-BE49-F238E27FC236}">
                    <a16:creationId xmlns:a16="http://schemas.microsoft.com/office/drawing/2014/main" xmlns="" id="{2EFB3399-D8A8-4A03-9F02-3EB3B958507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97" name="Gelijkbenige driehoek 196">
                <a:extLst>
                  <a:ext uri="{FF2B5EF4-FFF2-40B4-BE49-F238E27FC236}">
                    <a16:creationId xmlns:a16="http://schemas.microsoft.com/office/drawing/2014/main" xmlns="" id="{CB2C3619-5448-4587-ADB5-F5DE13C10AB5}"/>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87" name="Groep 186">
              <a:extLst>
                <a:ext uri="{FF2B5EF4-FFF2-40B4-BE49-F238E27FC236}">
                  <a16:creationId xmlns:a16="http://schemas.microsoft.com/office/drawing/2014/main" xmlns="" id="{1C2C890B-2583-4B3C-B700-6B49C4913045}"/>
                </a:ext>
              </a:extLst>
            </p:cNvPr>
            <p:cNvGrpSpPr/>
            <p:nvPr userDrawn="1"/>
          </p:nvGrpSpPr>
          <p:grpSpPr>
            <a:xfrm>
              <a:off x="12757282" y="1141626"/>
              <a:ext cx="294789" cy="318834"/>
              <a:chOff x="14466489" y="1001522"/>
              <a:chExt cx="290627" cy="314333"/>
            </a:xfrm>
          </p:grpSpPr>
          <p:sp>
            <p:nvSpPr>
              <p:cNvPr id="189" name="Rechthoek 188">
                <a:extLst>
                  <a:ext uri="{FF2B5EF4-FFF2-40B4-BE49-F238E27FC236}">
                    <a16:creationId xmlns:a16="http://schemas.microsoft.com/office/drawing/2014/main" xmlns="" id="{A2BAA7F2-B50F-4F24-A60B-CD992F0B2ECB}"/>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90" name="Ovaal 189">
                <a:extLst>
                  <a:ext uri="{FF2B5EF4-FFF2-40B4-BE49-F238E27FC236}">
                    <a16:creationId xmlns:a16="http://schemas.microsoft.com/office/drawing/2014/main" xmlns="" id="{C20207C4-8F62-49D3-AC49-94AE90F80AE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91" name="Vrije vorm: vorm 190">
                <a:extLst>
                  <a:ext uri="{FF2B5EF4-FFF2-40B4-BE49-F238E27FC236}">
                    <a16:creationId xmlns:a16="http://schemas.microsoft.com/office/drawing/2014/main" xmlns="" id="{DFAFBF80-DE58-4BE5-B080-18F960F90236}"/>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92" name="Rechthoek: afgeronde hoeken 191">
                <a:extLst>
                  <a:ext uri="{FF2B5EF4-FFF2-40B4-BE49-F238E27FC236}">
                    <a16:creationId xmlns:a16="http://schemas.microsoft.com/office/drawing/2014/main" xmlns="" id="{BCC8FB66-6135-4099-927E-2310B21F6433}"/>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93" name="Rechte verbindingslijn 192">
                <a:extLst>
                  <a:ext uri="{FF2B5EF4-FFF2-40B4-BE49-F238E27FC236}">
                    <a16:creationId xmlns:a16="http://schemas.microsoft.com/office/drawing/2014/main" xmlns="" id="{CF2955EF-4865-4F94-9CB9-4C5ED3832318}"/>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94" name="Rechte verbindingslijn 193">
                <a:extLst>
                  <a:ext uri="{FF2B5EF4-FFF2-40B4-BE49-F238E27FC236}">
                    <a16:creationId xmlns:a16="http://schemas.microsoft.com/office/drawing/2014/main" xmlns="" id="{85085C08-6A8A-4671-87ED-C2AEF7F95E7E}"/>
                  </a:ext>
                </a:extLst>
              </p:cNvPr>
              <p:cNvCxnSpPr>
                <a:cxnSpLocks/>
                <a:stCxn id="19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188" name="Rechte verbindingslijn 187">
              <a:extLst>
                <a:ext uri="{FF2B5EF4-FFF2-40B4-BE49-F238E27FC236}">
                  <a16:creationId xmlns:a16="http://schemas.microsoft.com/office/drawing/2014/main" xmlns="" id="{D8FEC6B6-5055-4DCA-9850-D93D24DB3A03}"/>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spTree>
    <p:extLst>
      <p:ext uri="{BB962C8B-B14F-4D97-AF65-F5344CB8AC3E}">
        <p14:creationId xmlns:p14="http://schemas.microsoft.com/office/powerpoint/2010/main" val="9541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2" presetClass="entr" presetSubtype="2" decel="100000" fill="hold" grpId="0" nodeType="withEffect">
                                  <p:stCondLst>
                                    <p:cond delay="50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P spid="43" grpId="0">
        <p:tmplLst>
          <p:tmpl>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1000"/>
                        <p:tgtEl>
                          <p:spTgt spid="4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 tekst + 2/3 foto (Wit)">
    <p:spTree>
      <p:nvGrpSpPr>
        <p:cNvPr id="1" name=""/>
        <p:cNvGrpSpPr/>
        <p:nvPr/>
      </p:nvGrpSpPr>
      <p:grpSpPr>
        <a:xfrm>
          <a:off x="0" y="0"/>
          <a:ext cx="0" cy="0"/>
          <a:chOff x="0" y="0"/>
          <a:chExt cx="0" cy="0"/>
        </a:xfrm>
      </p:grpSpPr>
      <p:sp>
        <p:nvSpPr>
          <p:cNvPr id="5" name="Slidenaam"/>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1/3 tekst + 2/3 foto (Wit)</a:t>
            </a:r>
          </a:p>
        </p:txBody>
      </p:sp>
      <p:sp>
        <p:nvSpPr>
          <p:cNvPr id="6" name="Cover logo">
            <a:extLst>
              <a:ext uri="{FF2B5EF4-FFF2-40B4-BE49-F238E27FC236}">
                <a16:creationId xmlns:a16="http://schemas.microsoft.com/office/drawing/2014/main" xmlns="" id="{B113AE05-42EC-4551-BF94-C4AAF305FC37}"/>
              </a:ext>
            </a:extLst>
          </p:cNvPr>
          <p:cNvSpPr/>
          <p:nvPr userDrawn="1"/>
        </p:nvSpPr>
        <p:spPr>
          <a:xfrm>
            <a:off x="9588500" y="0"/>
            <a:ext cx="2614250" cy="816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Hoekje">
            <a:extLst>
              <a:ext uri="{FF2B5EF4-FFF2-40B4-BE49-F238E27FC236}">
                <a16:creationId xmlns:a16="http://schemas.microsoft.com/office/drawing/2014/main" xmlns="" id="{FA0DAD5F-177D-4402-A0A1-43FD6E2842D4}"/>
              </a:ext>
            </a:extLst>
          </p:cNvPr>
          <p:cNvSpPr/>
          <p:nvPr userDrawn="1"/>
        </p:nvSpPr>
        <p:spPr>
          <a:xfrm>
            <a:off x="-86" y="1133522"/>
            <a:ext cx="203445" cy="754989"/>
          </a:xfrm>
          <a:custGeom>
            <a:avLst/>
            <a:gdLst>
              <a:gd name="connsiteX0" fmla="*/ 0 w 203445"/>
              <a:gd name="connsiteY0" fmla="*/ 0 h 754989"/>
              <a:gd name="connsiteX1" fmla="*/ 203445 w 203445"/>
              <a:gd name="connsiteY1" fmla="*/ 374636 h 754989"/>
              <a:gd name="connsiteX2" fmla="*/ 0 w 203445"/>
              <a:gd name="connsiteY2" fmla="*/ 754989 h 754989"/>
              <a:gd name="connsiteX3" fmla="*/ 0 w 203445"/>
              <a:gd name="connsiteY3" fmla="*/ 0 h 754989"/>
            </a:gdLst>
            <a:ahLst/>
            <a:cxnLst>
              <a:cxn ang="0">
                <a:pos x="connsiteX0" y="connsiteY0"/>
              </a:cxn>
              <a:cxn ang="0">
                <a:pos x="connsiteX1" y="connsiteY1"/>
              </a:cxn>
              <a:cxn ang="0">
                <a:pos x="connsiteX2" y="connsiteY2"/>
              </a:cxn>
              <a:cxn ang="0">
                <a:pos x="connsiteX3" y="connsiteY3"/>
              </a:cxn>
            </a:cxnLst>
            <a:rect l="l" t="t" r="r" b="b"/>
            <a:pathLst>
              <a:path w="203445" h="754989">
                <a:moveTo>
                  <a:pt x="0" y="0"/>
                </a:moveTo>
                <a:lnTo>
                  <a:pt x="203445" y="374636"/>
                </a:lnTo>
                <a:lnTo>
                  <a:pt x="0" y="7549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Beeld">
            <a:extLst>
              <a:ext uri="{FF2B5EF4-FFF2-40B4-BE49-F238E27FC236}">
                <a16:creationId xmlns:a16="http://schemas.microsoft.com/office/drawing/2014/main" xmlns="" id="{17D66629-2CC0-4191-82FD-6F9DF173E735}"/>
              </a:ext>
            </a:extLst>
          </p:cNvPr>
          <p:cNvSpPr>
            <a:spLocks noGrp="1"/>
          </p:cNvSpPr>
          <p:nvPr>
            <p:ph type="pic" sz="quarter" idx="15" hasCustomPrompt="1"/>
          </p:nvPr>
        </p:nvSpPr>
        <p:spPr>
          <a:xfrm>
            <a:off x="4200525" y="0"/>
            <a:ext cx="7991475" cy="6862011"/>
          </a:xfrm>
        </p:spPr>
        <p:txBody>
          <a:bodyPr bIns="684000" anchor="ctr" anchorCtr="0"/>
          <a:lstStyle>
            <a:lvl1pPr marL="0" indent="0" algn="ctr">
              <a:buNone/>
              <a:defRPr sz="1200"/>
            </a:lvl1pPr>
          </a:lstStyle>
          <a:p>
            <a:r>
              <a:rPr lang="nl-NL" dirty="0"/>
              <a:t>Plaats hier een foto</a:t>
            </a:r>
          </a:p>
        </p:txBody>
      </p:sp>
      <p:sp>
        <p:nvSpPr>
          <p:cNvPr id="43" name="Titel">
            <a:extLst>
              <a:ext uri="{FF2B5EF4-FFF2-40B4-BE49-F238E27FC236}">
                <a16:creationId xmlns:a16="http://schemas.microsoft.com/office/drawing/2014/main" xmlns="" id="{76CE1505-9333-444A-8A10-6884ACF142FF}"/>
              </a:ext>
            </a:extLst>
          </p:cNvPr>
          <p:cNvSpPr>
            <a:spLocks noGrp="1"/>
          </p:cNvSpPr>
          <p:nvPr>
            <p:ph type="body" sz="quarter" idx="14" hasCustomPrompt="1"/>
          </p:nvPr>
        </p:nvSpPr>
        <p:spPr>
          <a:xfrm>
            <a:off x="603250" y="1232330"/>
            <a:ext cx="2999982" cy="555625"/>
          </a:xfrm>
        </p:spPr>
        <p:txBody>
          <a:bodyPr anchor="ctr" anchorCtr="0"/>
          <a:lstStyle>
            <a:lvl1pPr marL="0" indent="0">
              <a:buNone/>
              <a:defRPr sz="3300" spc="0" baseline="0">
                <a:solidFill>
                  <a:schemeClr val="tx2"/>
                </a:solidFill>
                <a:latin typeface="+mj-lt"/>
              </a:defRPr>
            </a:lvl1pPr>
          </a:lstStyle>
          <a:p>
            <a:pPr lvl="0"/>
            <a:r>
              <a:rPr lang="nl-NL" dirty="0"/>
              <a:t>Titel</a:t>
            </a:r>
          </a:p>
        </p:txBody>
      </p:sp>
      <p:grpSp>
        <p:nvGrpSpPr>
          <p:cNvPr id="123" name="Instructie">
            <a:extLst>
              <a:ext uri="{FF2B5EF4-FFF2-40B4-BE49-F238E27FC236}">
                <a16:creationId xmlns:a16="http://schemas.microsoft.com/office/drawing/2014/main" xmlns="" id="{825BFAE7-DEB3-4ADD-A1A0-78995B97D956}"/>
              </a:ext>
            </a:extLst>
          </p:cNvPr>
          <p:cNvGrpSpPr/>
          <p:nvPr userDrawn="1"/>
        </p:nvGrpSpPr>
        <p:grpSpPr>
          <a:xfrm>
            <a:off x="-3681944" y="1434"/>
            <a:ext cx="3201327" cy="5082295"/>
            <a:chOff x="-3437547" y="1434"/>
            <a:chExt cx="3201327" cy="5082295"/>
          </a:xfrm>
        </p:grpSpPr>
        <p:cxnSp>
          <p:nvCxnSpPr>
            <p:cNvPr id="124" name="Rechte verbindingslijn 123">
              <a:extLst>
                <a:ext uri="{FF2B5EF4-FFF2-40B4-BE49-F238E27FC236}">
                  <a16:creationId xmlns:a16="http://schemas.microsoft.com/office/drawing/2014/main" xmlns="" id="{07B5EE62-F71C-45BF-8CAB-5F65D7232BB5}"/>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25" name="Ovaal 124">
              <a:extLst>
                <a:ext uri="{FF2B5EF4-FFF2-40B4-BE49-F238E27FC236}">
                  <a16:creationId xmlns:a16="http://schemas.microsoft.com/office/drawing/2014/main" xmlns="" id="{AF307F97-E60E-4A86-8704-0E6C14C861E5}"/>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26" name="Rechthoek 125">
              <a:extLst>
                <a:ext uri="{FF2B5EF4-FFF2-40B4-BE49-F238E27FC236}">
                  <a16:creationId xmlns:a16="http://schemas.microsoft.com/office/drawing/2014/main" xmlns="" id="{D216CF66-16B1-47AB-88BB-114800727D1F}"/>
                </a:ext>
              </a:extLst>
            </p:cNvPr>
            <p:cNvSpPr/>
            <p:nvPr userDrawn="1"/>
          </p:nvSpPr>
          <p:spPr>
            <a:xfrm>
              <a:off x="-3059324" y="3245919"/>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2"/>
                </a:buClr>
                <a:buSzTx/>
                <a:buFont typeface="+mj-lt"/>
                <a:buAutoNum type="arabicPeriod"/>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Opsomming</a:t>
              </a:r>
            </a:p>
          </p:txBody>
        </p:sp>
        <p:sp>
          <p:nvSpPr>
            <p:cNvPr id="127" name="Ovaal 126">
              <a:extLst>
                <a:ext uri="{FF2B5EF4-FFF2-40B4-BE49-F238E27FC236}">
                  <a16:creationId xmlns:a16="http://schemas.microsoft.com/office/drawing/2014/main" xmlns="" id="{E1BC527C-ED7F-4D11-9804-C9694123328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28" name="Ovaal 127">
              <a:extLst>
                <a:ext uri="{FF2B5EF4-FFF2-40B4-BE49-F238E27FC236}">
                  <a16:creationId xmlns:a16="http://schemas.microsoft.com/office/drawing/2014/main" xmlns="" id="{F3FE585D-F87D-4E45-BF90-1559D5732495}"/>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29" name="Ovaal 128">
              <a:extLst>
                <a:ext uri="{FF2B5EF4-FFF2-40B4-BE49-F238E27FC236}">
                  <a16:creationId xmlns:a16="http://schemas.microsoft.com/office/drawing/2014/main" xmlns="" id="{3E1B7937-10FB-4FD1-8F2F-514DE188B2BA}"/>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30" name="Rechthoek 129">
              <a:extLst>
                <a:ext uri="{FF2B5EF4-FFF2-40B4-BE49-F238E27FC236}">
                  <a16:creationId xmlns:a16="http://schemas.microsoft.com/office/drawing/2014/main" xmlns="" id="{16D22478-D811-414C-8F75-D829271A306F}"/>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31" name="Ovaal 130">
              <a:extLst>
                <a:ext uri="{FF2B5EF4-FFF2-40B4-BE49-F238E27FC236}">
                  <a16:creationId xmlns:a16="http://schemas.microsoft.com/office/drawing/2014/main" xmlns="" id="{F39472A9-07B2-4BB9-B65D-F0F639FB03BD}"/>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32" name="Rechte verbindingslijn 131">
              <a:extLst>
                <a:ext uri="{FF2B5EF4-FFF2-40B4-BE49-F238E27FC236}">
                  <a16:creationId xmlns:a16="http://schemas.microsoft.com/office/drawing/2014/main" xmlns="" id="{CEBD27F9-15FB-4662-94D5-9E103E31B5F0}"/>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33" name="Groep 132">
              <a:extLst>
                <a:ext uri="{FF2B5EF4-FFF2-40B4-BE49-F238E27FC236}">
                  <a16:creationId xmlns:a16="http://schemas.microsoft.com/office/drawing/2014/main" xmlns="" id="{FC6CE806-BD57-41CA-8C3D-9C5BA4B8F259}"/>
                </a:ext>
              </a:extLst>
            </p:cNvPr>
            <p:cNvGrpSpPr/>
            <p:nvPr userDrawn="1"/>
          </p:nvGrpSpPr>
          <p:grpSpPr>
            <a:xfrm>
              <a:off x="-3437547" y="349413"/>
              <a:ext cx="2933825" cy="558875"/>
              <a:chOff x="-3419346" y="368233"/>
              <a:chExt cx="3904920" cy="743862"/>
            </a:xfrm>
          </p:grpSpPr>
          <p:sp>
            <p:nvSpPr>
              <p:cNvPr id="148" name="Rechthoek 147">
                <a:extLst>
                  <a:ext uri="{FF2B5EF4-FFF2-40B4-BE49-F238E27FC236}">
                    <a16:creationId xmlns:a16="http://schemas.microsoft.com/office/drawing/2014/main" xmlns="" id="{C45991C8-BC88-4259-ABF6-45CEE64372E8}"/>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49" name="Rechte verbindingslijn 148">
                <a:extLst>
                  <a:ext uri="{FF2B5EF4-FFF2-40B4-BE49-F238E27FC236}">
                    <a16:creationId xmlns:a16="http://schemas.microsoft.com/office/drawing/2014/main" xmlns="" id="{A2B357CB-3844-4B90-98EF-DF3392F7C58A}"/>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0" name="Rechte verbindingslijn 149">
                <a:extLst>
                  <a:ext uri="{FF2B5EF4-FFF2-40B4-BE49-F238E27FC236}">
                    <a16:creationId xmlns:a16="http://schemas.microsoft.com/office/drawing/2014/main" xmlns="" id="{1BC5D510-EFF1-4AAC-8295-9B6554BB0458}"/>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8" name="Rechthoek 157">
                <a:extLst>
                  <a:ext uri="{FF2B5EF4-FFF2-40B4-BE49-F238E27FC236}">
                    <a16:creationId xmlns:a16="http://schemas.microsoft.com/office/drawing/2014/main" xmlns="" id="{F223F224-228C-4401-B5CC-A65C8290E9D3}"/>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29" name="Groep 228">
                <a:extLst>
                  <a:ext uri="{FF2B5EF4-FFF2-40B4-BE49-F238E27FC236}">
                    <a16:creationId xmlns:a16="http://schemas.microsoft.com/office/drawing/2014/main" xmlns="" id="{9A40BB4B-F388-498F-91A8-A599036E5B3E}"/>
                  </a:ext>
                </a:extLst>
              </p:cNvPr>
              <p:cNvGrpSpPr/>
              <p:nvPr userDrawn="1"/>
            </p:nvGrpSpPr>
            <p:grpSpPr>
              <a:xfrm>
                <a:off x="-3002834" y="720303"/>
                <a:ext cx="182598" cy="143759"/>
                <a:chOff x="-3310843" y="700986"/>
                <a:chExt cx="182598" cy="143759"/>
              </a:xfrm>
            </p:grpSpPr>
            <p:grpSp>
              <p:nvGrpSpPr>
                <p:cNvPr id="268" name="Groep 267">
                  <a:extLst>
                    <a:ext uri="{FF2B5EF4-FFF2-40B4-BE49-F238E27FC236}">
                      <a16:creationId xmlns:a16="http://schemas.microsoft.com/office/drawing/2014/main" xmlns="" id="{D592B79A-34AA-4CEA-99F3-CB4B165FFA40}"/>
                    </a:ext>
                  </a:extLst>
                </p:cNvPr>
                <p:cNvGrpSpPr/>
                <p:nvPr userDrawn="1"/>
              </p:nvGrpSpPr>
              <p:grpSpPr>
                <a:xfrm>
                  <a:off x="-3310843" y="700986"/>
                  <a:ext cx="182598" cy="143759"/>
                  <a:chOff x="-3310843" y="700986"/>
                  <a:chExt cx="182598" cy="143759"/>
                </a:xfrm>
              </p:grpSpPr>
              <p:cxnSp>
                <p:nvCxnSpPr>
                  <p:cNvPr id="272" name="Rechte verbindingslijn 271">
                    <a:extLst>
                      <a:ext uri="{FF2B5EF4-FFF2-40B4-BE49-F238E27FC236}">
                        <a16:creationId xmlns:a16="http://schemas.microsoft.com/office/drawing/2014/main" xmlns="" id="{E16D1531-541C-4845-9087-61CBB5B612C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73" name="Rechte verbindingslijn 272">
                    <a:extLst>
                      <a:ext uri="{FF2B5EF4-FFF2-40B4-BE49-F238E27FC236}">
                        <a16:creationId xmlns:a16="http://schemas.microsoft.com/office/drawing/2014/main" xmlns="" id="{188A33C1-E9FC-4578-AC91-F7678EB2AF1D}"/>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74" name="Rechte verbindingslijn 273">
                    <a:extLst>
                      <a:ext uri="{FF2B5EF4-FFF2-40B4-BE49-F238E27FC236}">
                        <a16:creationId xmlns:a16="http://schemas.microsoft.com/office/drawing/2014/main" xmlns="" id="{4F7BC089-DF5F-49D4-B609-707CBF984726}"/>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75" name="Rechte verbindingslijn 274">
                    <a:extLst>
                      <a:ext uri="{FF2B5EF4-FFF2-40B4-BE49-F238E27FC236}">
                        <a16:creationId xmlns:a16="http://schemas.microsoft.com/office/drawing/2014/main" xmlns="" id="{A94C6634-7666-48DA-8C57-D0B8356CF498}"/>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76" name="Rechte verbindingslijn 275">
                    <a:extLst>
                      <a:ext uri="{FF2B5EF4-FFF2-40B4-BE49-F238E27FC236}">
                        <a16:creationId xmlns:a16="http://schemas.microsoft.com/office/drawing/2014/main" xmlns="" id="{33C49C72-32FF-4653-9B87-B878F75582D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69" name="Groep 268">
                  <a:extLst>
                    <a:ext uri="{FF2B5EF4-FFF2-40B4-BE49-F238E27FC236}">
                      <a16:creationId xmlns:a16="http://schemas.microsoft.com/office/drawing/2014/main" xmlns="" id="{73FB8C4B-6A32-4C9E-8B35-14984F30891B}"/>
                    </a:ext>
                  </a:extLst>
                </p:cNvPr>
                <p:cNvGrpSpPr/>
                <p:nvPr userDrawn="1"/>
              </p:nvGrpSpPr>
              <p:grpSpPr>
                <a:xfrm flipH="1">
                  <a:off x="-3310774" y="735854"/>
                  <a:ext cx="88801" cy="72568"/>
                  <a:chOff x="-2091059" y="1395403"/>
                  <a:chExt cx="157316" cy="128558"/>
                </a:xfrm>
              </p:grpSpPr>
              <p:sp>
                <p:nvSpPr>
                  <p:cNvPr id="270" name="Rechthoek 269">
                    <a:extLst>
                      <a:ext uri="{FF2B5EF4-FFF2-40B4-BE49-F238E27FC236}">
                        <a16:creationId xmlns:a16="http://schemas.microsoft.com/office/drawing/2014/main" xmlns="" id="{C972A184-9934-455F-8FC5-DA2190384FF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1" name="Pijl: punthaak 270">
                    <a:extLst>
                      <a:ext uri="{FF2B5EF4-FFF2-40B4-BE49-F238E27FC236}">
                        <a16:creationId xmlns:a16="http://schemas.microsoft.com/office/drawing/2014/main" xmlns="" id="{51CED2FC-6A80-4041-9014-AFEE629144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30" name="Groep 229">
                <a:extLst>
                  <a:ext uri="{FF2B5EF4-FFF2-40B4-BE49-F238E27FC236}">
                    <a16:creationId xmlns:a16="http://schemas.microsoft.com/office/drawing/2014/main" xmlns="" id="{04573F35-32E1-414B-B796-C0B77C9386D6}"/>
                  </a:ext>
                </a:extLst>
              </p:cNvPr>
              <p:cNvGrpSpPr/>
              <p:nvPr userDrawn="1"/>
            </p:nvGrpSpPr>
            <p:grpSpPr>
              <a:xfrm>
                <a:off x="-3326107" y="720303"/>
                <a:ext cx="182598" cy="143759"/>
                <a:chOff x="-3634116" y="700986"/>
                <a:chExt cx="182598" cy="143759"/>
              </a:xfrm>
            </p:grpSpPr>
            <p:grpSp>
              <p:nvGrpSpPr>
                <p:cNvPr id="259" name="Groep 258">
                  <a:extLst>
                    <a:ext uri="{FF2B5EF4-FFF2-40B4-BE49-F238E27FC236}">
                      <a16:creationId xmlns:a16="http://schemas.microsoft.com/office/drawing/2014/main" xmlns="" id="{988E1867-CDF7-45DC-B265-DA40E9181147}"/>
                    </a:ext>
                  </a:extLst>
                </p:cNvPr>
                <p:cNvGrpSpPr/>
                <p:nvPr userDrawn="1"/>
              </p:nvGrpSpPr>
              <p:grpSpPr>
                <a:xfrm>
                  <a:off x="-3634116" y="700986"/>
                  <a:ext cx="182598" cy="143759"/>
                  <a:chOff x="-3634116" y="700986"/>
                  <a:chExt cx="182598" cy="143759"/>
                </a:xfrm>
              </p:grpSpPr>
              <p:cxnSp>
                <p:nvCxnSpPr>
                  <p:cNvPr id="263" name="Rechte verbindingslijn 262">
                    <a:extLst>
                      <a:ext uri="{FF2B5EF4-FFF2-40B4-BE49-F238E27FC236}">
                        <a16:creationId xmlns:a16="http://schemas.microsoft.com/office/drawing/2014/main" xmlns="" id="{82DC3159-78BF-4BB6-A411-798A4DB1C7D4}"/>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64" name="Rechte verbindingslijn 263">
                    <a:extLst>
                      <a:ext uri="{FF2B5EF4-FFF2-40B4-BE49-F238E27FC236}">
                        <a16:creationId xmlns:a16="http://schemas.microsoft.com/office/drawing/2014/main" xmlns="" id="{E3EFB1A1-861D-4B1C-8B0F-FB852D9BD61E}"/>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65" name="Rechte verbindingslijn 264">
                    <a:extLst>
                      <a:ext uri="{FF2B5EF4-FFF2-40B4-BE49-F238E27FC236}">
                        <a16:creationId xmlns:a16="http://schemas.microsoft.com/office/drawing/2014/main" xmlns="" id="{6C40CAD4-5BF5-4B4E-8D5B-8A8393C2333E}"/>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66" name="Rechte verbindingslijn 265">
                    <a:extLst>
                      <a:ext uri="{FF2B5EF4-FFF2-40B4-BE49-F238E27FC236}">
                        <a16:creationId xmlns:a16="http://schemas.microsoft.com/office/drawing/2014/main" xmlns="" id="{DB2A6E00-838C-4800-9658-75FF04376B82}"/>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67" name="Rechte verbindingslijn 266">
                    <a:extLst>
                      <a:ext uri="{FF2B5EF4-FFF2-40B4-BE49-F238E27FC236}">
                        <a16:creationId xmlns:a16="http://schemas.microsoft.com/office/drawing/2014/main" xmlns="" id="{EB51A25F-10EE-4991-B0E9-C30D03D85E87}"/>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60" name="Groep 259">
                  <a:extLst>
                    <a:ext uri="{FF2B5EF4-FFF2-40B4-BE49-F238E27FC236}">
                      <a16:creationId xmlns:a16="http://schemas.microsoft.com/office/drawing/2014/main" xmlns="" id="{B35B6CA7-43A5-4D4F-9419-C2905BB2D6D9}"/>
                    </a:ext>
                  </a:extLst>
                </p:cNvPr>
                <p:cNvGrpSpPr/>
                <p:nvPr userDrawn="1"/>
              </p:nvGrpSpPr>
              <p:grpSpPr>
                <a:xfrm>
                  <a:off x="-3634047" y="735854"/>
                  <a:ext cx="88801" cy="72568"/>
                  <a:chOff x="-2091059" y="1395403"/>
                  <a:chExt cx="157316" cy="128558"/>
                </a:xfrm>
              </p:grpSpPr>
              <p:sp>
                <p:nvSpPr>
                  <p:cNvPr id="261" name="Rechthoek 260">
                    <a:extLst>
                      <a:ext uri="{FF2B5EF4-FFF2-40B4-BE49-F238E27FC236}">
                        <a16:creationId xmlns:a16="http://schemas.microsoft.com/office/drawing/2014/main" xmlns="" id="{5D3E04C8-1258-4EEA-B9CE-CE74CAEF852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2" name="Pijl: punthaak 261">
                    <a:extLst>
                      <a:ext uri="{FF2B5EF4-FFF2-40B4-BE49-F238E27FC236}">
                        <a16:creationId xmlns:a16="http://schemas.microsoft.com/office/drawing/2014/main" xmlns="" id="{ED4A4AAB-1299-46C7-BF4C-E2315ECE67D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31" name="Rechte verbindingslijn 230">
                <a:extLst>
                  <a:ext uri="{FF2B5EF4-FFF2-40B4-BE49-F238E27FC236}">
                    <a16:creationId xmlns:a16="http://schemas.microsoft.com/office/drawing/2014/main" xmlns="" id="{B627BD86-5B8F-4E41-B3B9-4BC3411C1B6E}"/>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32" name="Rechte verbindingslijn 231">
                <a:extLst>
                  <a:ext uri="{FF2B5EF4-FFF2-40B4-BE49-F238E27FC236}">
                    <a16:creationId xmlns:a16="http://schemas.microsoft.com/office/drawing/2014/main" xmlns="" id="{1D46D193-C839-4B07-B434-3D1BB90EAFA5}"/>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33" name="Groep 232">
                <a:extLst>
                  <a:ext uri="{FF2B5EF4-FFF2-40B4-BE49-F238E27FC236}">
                    <a16:creationId xmlns:a16="http://schemas.microsoft.com/office/drawing/2014/main" xmlns="" id="{93ADAF63-0466-49D6-AF68-3B5C8BDC7B12}"/>
                  </a:ext>
                </a:extLst>
              </p:cNvPr>
              <p:cNvGrpSpPr/>
              <p:nvPr userDrawn="1"/>
            </p:nvGrpSpPr>
            <p:grpSpPr>
              <a:xfrm>
                <a:off x="-2425037" y="370226"/>
                <a:ext cx="357690" cy="330595"/>
                <a:chOff x="-2721817" y="347336"/>
                <a:chExt cx="432805" cy="400021"/>
              </a:xfrm>
            </p:grpSpPr>
            <p:sp>
              <p:nvSpPr>
                <p:cNvPr id="248" name="Rechthoek 247">
                  <a:extLst>
                    <a:ext uri="{FF2B5EF4-FFF2-40B4-BE49-F238E27FC236}">
                      <a16:creationId xmlns:a16="http://schemas.microsoft.com/office/drawing/2014/main" xmlns="" id="{C54D4999-6023-4954-9A6A-7E67F1BF09BB}"/>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49" name="Groep 248">
                  <a:extLst>
                    <a:ext uri="{FF2B5EF4-FFF2-40B4-BE49-F238E27FC236}">
                      <a16:creationId xmlns:a16="http://schemas.microsoft.com/office/drawing/2014/main" xmlns="" id="{97D8FD01-7099-4A91-AA97-859A406BE895}"/>
                    </a:ext>
                  </a:extLst>
                </p:cNvPr>
                <p:cNvGrpSpPr/>
                <p:nvPr userDrawn="1"/>
              </p:nvGrpSpPr>
              <p:grpSpPr>
                <a:xfrm>
                  <a:off x="-2652453" y="431583"/>
                  <a:ext cx="294076" cy="231526"/>
                  <a:chOff x="-3634116" y="700986"/>
                  <a:chExt cx="182598" cy="143759"/>
                </a:xfrm>
              </p:grpSpPr>
              <p:grpSp>
                <p:nvGrpSpPr>
                  <p:cNvPr id="250" name="Groep 249">
                    <a:extLst>
                      <a:ext uri="{FF2B5EF4-FFF2-40B4-BE49-F238E27FC236}">
                        <a16:creationId xmlns:a16="http://schemas.microsoft.com/office/drawing/2014/main" xmlns="" id="{60D93C00-CC07-4776-897E-9826B3DAF05B}"/>
                      </a:ext>
                    </a:extLst>
                  </p:cNvPr>
                  <p:cNvGrpSpPr/>
                  <p:nvPr userDrawn="1"/>
                </p:nvGrpSpPr>
                <p:grpSpPr>
                  <a:xfrm>
                    <a:off x="-3634116" y="700986"/>
                    <a:ext cx="182598" cy="143759"/>
                    <a:chOff x="-3634116" y="700986"/>
                    <a:chExt cx="182598" cy="143759"/>
                  </a:xfrm>
                </p:grpSpPr>
                <p:cxnSp>
                  <p:nvCxnSpPr>
                    <p:cNvPr id="254" name="Rechte verbindingslijn 253">
                      <a:extLst>
                        <a:ext uri="{FF2B5EF4-FFF2-40B4-BE49-F238E27FC236}">
                          <a16:creationId xmlns:a16="http://schemas.microsoft.com/office/drawing/2014/main" xmlns="" id="{288D4851-E9A0-42BD-969B-D0129AB36596}"/>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55" name="Rechte verbindingslijn 254">
                      <a:extLst>
                        <a:ext uri="{FF2B5EF4-FFF2-40B4-BE49-F238E27FC236}">
                          <a16:creationId xmlns:a16="http://schemas.microsoft.com/office/drawing/2014/main" xmlns="" id="{B7381B7C-74CD-4717-A435-5B47A21561C5}"/>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56" name="Rechte verbindingslijn 255">
                      <a:extLst>
                        <a:ext uri="{FF2B5EF4-FFF2-40B4-BE49-F238E27FC236}">
                          <a16:creationId xmlns:a16="http://schemas.microsoft.com/office/drawing/2014/main" xmlns="" id="{9753C9B6-6175-4DF7-AB57-D685355EA6C7}"/>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57" name="Rechte verbindingslijn 256">
                      <a:extLst>
                        <a:ext uri="{FF2B5EF4-FFF2-40B4-BE49-F238E27FC236}">
                          <a16:creationId xmlns:a16="http://schemas.microsoft.com/office/drawing/2014/main" xmlns="" id="{97F6EE27-BE4B-4FF9-9083-6CBF84605E06}"/>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58" name="Rechte verbindingslijn 257">
                      <a:extLst>
                        <a:ext uri="{FF2B5EF4-FFF2-40B4-BE49-F238E27FC236}">
                          <a16:creationId xmlns:a16="http://schemas.microsoft.com/office/drawing/2014/main" xmlns="" id="{CAFD61CB-FF0A-466A-8755-D9C5B7B07D0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51" name="Groep 250">
                    <a:extLst>
                      <a:ext uri="{FF2B5EF4-FFF2-40B4-BE49-F238E27FC236}">
                        <a16:creationId xmlns:a16="http://schemas.microsoft.com/office/drawing/2014/main" xmlns="" id="{32F635C9-D646-4893-B93A-2859B6D574CE}"/>
                      </a:ext>
                    </a:extLst>
                  </p:cNvPr>
                  <p:cNvGrpSpPr/>
                  <p:nvPr userDrawn="1"/>
                </p:nvGrpSpPr>
                <p:grpSpPr>
                  <a:xfrm>
                    <a:off x="-3634047" y="735854"/>
                    <a:ext cx="88801" cy="72568"/>
                    <a:chOff x="-2091059" y="1395403"/>
                    <a:chExt cx="157316" cy="128558"/>
                  </a:xfrm>
                </p:grpSpPr>
                <p:sp>
                  <p:nvSpPr>
                    <p:cNvPr id="252" name="Rechthoek 251">
                      <a:extLst>
                        <a:ext uri="{FF2B5EF4-FFF2-40B4-BE49-F238E27FC236}">
                          <a16:creationId xmlns:a16="http://schemas.microsoft.com/office/drawing/2014/main" xmlns="" id="{B5947B6D-D208-4538-A558-DEF1A0FB99F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3" name="Pijl: punthaak 252">
                      <a:extLst>
                        <a:ext uri="{FF2B5EF4-FFF2-40B4-BE49-F238E27FC236}">
                          <a16:creationId xmlns:a16="http://schemas.microsoft.com/office/drawing/2014/main" xmlns="" id="{C0EBFE16-351C-4B6D-A0DF-843EC8BD453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34" name="Groep 233">
                <a:extLst>
                  <a:ext uri="{FF2B5EF4-FFF2-40B4-BE49-F238E27FC236}">
                    <a16:creationId xmlns:a16="http://schemas.microsoft.com/office/drawing/2014/main" xmlns="" id="{84E509D2-A7E5-48EE-8D1A-C36C55A6558F}"/>
                  </a:ext>
                </a:extLst>
              </p:cNvPr>
              <p:cNvGrpSpPr/>
              <p:nvPr userDrawn="1"/>
            </p:nvGrpSpPr>
            <p:grpSpPr>
              <a:xfrm>
                <a:off x="-2425037" y="781500"/>
                <a:ext cx="357690" cy="330595"/>
                <a:chOff x="-2721817" y="782525"/>
                <a:chExt cx="432805" cy="400021"/>
              </a:xfrm>
            </p:grpSpPr>
            <p:sp>
              <p:nvSpPr>
                <p:cNvPr id="237" name="Rechthoek 236">
                  <a:extLst>
                    <a:ext uri="{FF2B5EF4-FFF2-40B4-BE49-F238E27FC236}">
                      <a16:creationId xmlns:a16="http://schemas.microsoft.com/office/drawing/2014/main" xmlns="" id="{C0B98E87-7655-4024-8B8F-65D9E8C8C47B}"/>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38" name="Groep 237">
                  <a:extLst>
                    <a:ext uri="{FF2B5EF4-FFF2-40B4-BE49-F238E27FC236}">
                      <a16:creationId xmlns:a16="http://schemas.microsoft.com/office/drawing/2014/main" xmlns="" id="{9DE9B658-7899-496E-BA13-E089910A66D8}"/>
                    </a:ext>
                  </a:extLst>
                </p:cNvPr>
                <p:cNvGrpSpPr/>
                <p:nvPr userDrawn="1"/>
              </p:nvGrpSpPr>
              <p:grpSpPr>
                <a:xfrm>
                  <a:off x="-2652453" y="866772"/>
                  <a:ext cx="294076" cy="231526"/>
                  <a:chOff x="-3310843" y="700986"/>
                  <a:chExt cx="182598" cy="143759"/>
                </a:xfrm>
              </p:grpSpPr>
              <p:grpSp>
                <p:nvGrpSpPr>
                  <p:cNvPr id="239" name="Groep 238">
                    <a:extLst>
                      <a:ext uri="{FF2B5EF4-FFF2-40B4-BE49-F238E27FC236}">
                        <a16:creationId xmlns:a16="http://schemas.microsoft.com/office/drawing/2014/main" xmlns="" id="{FC99FE46-8002-4EF2-AE51-6DAA7BE9F083}"/>
                      </a:ext>
                    </a:extLst>
                  </p:cNvPr>
                  <p:cNvGrpSpPr/>
                  <p:nvPr userDrawn="1"/>
                </p:nvGrpSpPr>
                <p:grpSpPr>
                  <a:xfrm>
                    <a:off x="-3310843" y="700986"/>
                    <a:ext cx="182598" cy="143759"/>
                    <a:chOff x="-3310843" y="700986"/>
                    <a:chExt cx="182598" cy="143759"/>
                  </a:xfrm>
                </p:grpSpPr>
                <p:cxnSp>
                  <p:nvCxnSpPr>
                    <p:cNvPr id="243" name="Rechte verbindingslijn 242">
                      <a:extLst>
                        <a:ext uri="{FF2B5EF4-FFF2-40B4-BE49-F238E27FC236}">
                          <a16:creationId xmlns:a16="http://schemas.microsoft.com/office/drawing/2014/main" xmlns="" id="{F1EB46B9-904E-4EDC-8C54-C0EFD6AB94D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44" name="Rechte verbindingslijn 243">
                      <a:extLst>
                        <a:ext uri="{FF2B5EF4-FFF2-40B4-BE49-F238E27FC236}">
                          <a16:creationId xmlns:a16="http://schemas.microsoft.com/office/drawing/2014/main" xmlns="" id="{2E6A990D-045F-4567-BBF0-A7DA9A1AE80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45" name="Rechte verbindingslijn 244">
                      <a:extLst>
                        <a:ext uri="{FF2B5EF4-FFF2-40B4-BE49-F238E27FC236}">
                          <a16:creationId xmlns:a16="http://schemas.microsoft.com/office/drawing/2014/main" xmlns="" id="{07B8E4A9-9CCF-45DF-809D-B5237BABA496}"/>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46" name="Rechte verbindingslijn 245">
                      <a:extLst>
                        <a:ext uri="{FF2B5EF4-FFF2-40B4-BE49-F238E27FC236}">
                          <a16:creationId xmlns:a16="http://schemas.microsoft.com/office/drawing/2014/main" xmlns="" id="{032427D7-1918-4F8B-82AB-BA5E22937230}"/>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47" name="Rechte verbindingslijn 246">
                      <a:extLst>
                        <a:ext uri="{FF2B5EF4-FFF2-40B4-BE49-F238E27FC236}">
                          <a16:creationId xmlns:a16="http://schemas.microsoft.com/office/drawing/2014/main" xmlns="" id="{DB15609F-7C58-4DAF-9911-C248B842DE3E}"/>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40" name="Groep 239">
                    <a:extLst>
                      <a:ext uri="{FF2B5EF4-FFF2-40B4-BE49-F238E27FC236}">
                        <a16:creationId xmlns:a16="http://schemas.microsoft.com/office/drawing/2014/main" xmlns="" id="{2DED160E-4C88-4EF5-8417-40692B96A898}"/>
                      </a:ext>
                    </a:extLst>
                  </p:cNvPr>
                  <p:cNvGrpSpPr/>
                  <p:nvPr userDrawn="1"/>
                </p:nvGrpSpPr>
                <p:grpSpPr>
                  <a:xfrm flipH="1">
                    <a:off x="-3310774" y="735854"/>
                    <a:ext cx="88801" cy="72568"/>
                    <a:chOff x="-2091059" y="1395403"/>
                    <a:chExt cx="157316" cy="128558"/>
                  </a:xfrm>
                </p:grpSpPr>
                <p:sp>
                  <p:nvSpPr>
                    <p:cNvPr id="241" name="Rechthoek 240">
                      <a:extLst>
                        <a:ext uri="{FF2B5EF4-FFF2-40B4-BE49-F238E27FC236}">
                          <a16:creationId xmlns:a16="http://schemas.microsoft.com/office/drawing/2014/main" xmlns="" id="{E3786708-DD12-40A1-944E-55856D6390F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42" name="Pijl: punthaak 241">
                      <a:extLst>
                        <a:ext uri="{FF2B5EF4-FFF2-40B4-BE49-F238E27FC236}">
                          <a16:creationId xmlns:a16="http://schemas.microsoft.com/office/drawing/2014/main" xmlns="" id="{9DB4758B-4D34-46DC-AE6E-9F919924595D}"/>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35" name="Rechthoek 234">
                <a:extLst>
                  <a:ext uri="{FF2B5EF4-FFF2-40B4-BE49-F238E27FC236}">
                    <a16:creationId xmlns:a16="http://schemas.microsoft.com/office/drawing/2014/main" xmlns="" id="{A08002A2-42FD-4C1C-A97B-FC8F7866B622}"/>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36" name="Rechthoek 235">
                <a:extLst>
                  <a:ext uri="{FF2B5EF4-FFF2-40B4-BE49-F238E27FC236}">
                    <a16:creationId xmlns:a16="http://schemas.microsoft.com/office/drawing/2014/main" xmlns="" id="{4380DC56-DB5A-472F-A843-FB58E968CE7E}"/>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34" name="Rechte verbindingslijn 133">
              <a:extLst>
                <a:ext uri="{FF2B5EF4-FFF2-40B4-BE49-F238E27FC236}">
                  <a16:creationId xmlns:a16="http://schemas.microsoft.com/office/drawing/2014/main" xmlns="" id="{856CF1FF-1043-410A-AF11-4C1CF41E8AEA}"/>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35" name="Rechthoek 134">
              <a:extLst>
                <a:ext uri="{FF2B5EF4-FFF2-40B4-BE49-F238E27FC236}">
                  <a16:creationId xmlns:a16="http://schemas.microsoft.com/office/drawing/2014/main" xmlns="" id="{A9982726-BBE9-47CA-BD95-0589EC989AE1}"/>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2"/>
                </a:buBlip>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Bullets</a:t>
              </a:r>
            </a:p>
          </p:txBody>
        </p:sp>
        <p:sp>
          <p:nvSpPr>
            <p:cNvPr id="136" name="Ovaal 135">
              <a:extLst>
                <a:ext uri="{FF2B5EF4-FFF2-40B4-BE49-F238E27FC236}">
                  <a16:creationId xmlns:a16="http://schemas.microsoft.com/office/drawing/2014/main" xmlns="" id="{B9153E4E-00D3-48BD-B9EF-4303A3FD9EFA}"/>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37" name="Rechthoek 136">
              <a:extLst>
                <a:ext uri="{FF2B5EF4-FFF2-40B4-BE49-F238E27FC236}">
                  <a16:creationId xmlns:a16="http://schemas.microsoft.com/office/drawing/2014/main" xmlns="" id="{885F26DE-3275-4653-903B-0FCB8FDCFA6E}"/>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90000"/>
                </a:lnSpc>
                <a:spcBef>
                  <a:spcPts val="600"/>
                </a:spcBef>
                <a:spcAft>
                  <a:spcPts val="600"/>
                </a:spcAft>
                <a:buClr>
                  <a:schemeClr val="tx2"/>
                </a:buClr>
                <a:buSzTx/>
                <a:buFontTx/>
                <a:buChar char="-"/>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2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bullets</a:t>
              </a:r>
              <a:endPar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38" name="Ovaal 137">
              <a:extLst>
                <a:ext uri="{FF2B5EF4-FFF2-40B4-BE49-F238E27FC236}">
                  <a16:creationId xmlns:a16="http://schemas.microsoft.com/office/drawing/2014/main" xmlns="" id="{25A2FF23-23F3-438E-9188-C57C032D2AE3}"/>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39" name="Ovaal 138">
              <a:extLst>
                <a:ext uri="{FF2B5EF4-FFF2-40B4-BE49-F238E27FC236}">
                  <a16:creationId xmlns:a16="http://schemas.microsoft.com/office/drawing/2014/main" xmlns="" id="{8E0C4EE5-56A4-4B63-ADCC-0AF1404505F3}"/>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40" name="Rechthoek 139">
              <a:extLst>
                <a:ext uri="{FF2B5EF4-FFF2-40B4-BE49-F238E27FC236}">
                  <a16:creationId xmlns:a16="http://schemas.microsoft.com/office/drawing/2014/main" xmlns="" id="{90C63017-9195-41A7-9FA1-3579DF8F5B3B}"/>
                </a:ext>
              </a:extLst>
            </p:cNvPr>
            <p:cNvSpPr/>
            <p:nvPr userDrawn="1"/>
          </p:nvSpPr>
          <p:spPr>
            <a:xfrm>
              <a:off x="-3059324" y="24670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Leestekst</a:t>
              </a:r>
            </a:p>
          </p:txBody>
        </p:sp>
        <p:sp>
          <p:nvSpPr>
            <p:cNvPr id="141" name="Ovaal 140">
              <a:extLst>
                <a:ext uri="{FF2B5EF4-FFF2-40B4-BE49-F238E27FC236}">
                  <a16:creationId xmlns:a16="http://schemas.microsoft.com/office/drawing/2014/main" xmlns="" id="{8784AE1B-8532-4107-B9CC-6081F77B4A2A}"/>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42" name="Rechthoek 141">
              <a:extLst>
                <a:ext uri="{FF2B5EF4-FFF2-40B4-BE49-F238E27FC236}">
                  <a16:creationId xmlns:a16="http://schemas.microsoft.com/office/drawing/2014/main" xmlns="" id="{9F84CD43-2FD2-46D5-8B53-6F1913C60699}"/>
                </a:ext>
              </a:extLst>
            </p:cNvPr>
            <p:cNvSpPr/>
            <p:nvPr userDrawn="1"/>
          </p:nvSpPr>
          <p:spPr>
            <a:xfrm>
              <a:off x="-3059324" y="2850654"/>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rgbClr val="000000"/>
                  </a:solidFill>
                  <a:effectLst/>
                  <a:uLnTx/>
                  <a:uFillTx/>
                  <a:latin typeface="+mn-lt"/>
                  <a:cs typeface="Segoe UI Light" panose="020B0502040204020203" pitchFamily="34" charset="0"/>
                </a:rPr>
                <a:t>Subtitel</a:t>
              </a:r>
            </a:p>
          </p:txBody>
        </p:sp>
        <p:sp>
          <p:nvSpPr>
            <p:cNvPr id="143" name="Rechthoek 142">
              <a:extLst>
                <a:ext uri="{FF2B5EF4-FFF2-40B4-BE49-F238E27FC236}">
                  <a16:creationId xmlns:a16="http://schemas.microsoft.com/office/drawing/2014/main" xmlns="" id="{C21DDA12-746E-4EA0-B666-3C2B1712A60B}"/>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44" name="Rechthoek 143">
              <a:extLst>
                <a:ext uri="{FF2B5EF4-FFF2-40B4-BE49-F238E27FC236}">
                  <a16:creationId xmlns:a16="http://schemas.microsoft.com/office/drawing/2014/main" xmlns="" id="{987655F8-F758-4A2C-9340-97EF9B2E41DE}"/>
                </a:ext>
              </a:extLst>
            </p:cNvPr>
            <p:cNvSpPr/>
            <p:nvPr userDrawn="1"/>
          </p:nvSpPr>
          <p:spPr>
            <a:xfrm>
              <a:off x="-3059324" y="3615443"/>
              <a:ext cx="2679396" cy="255963"/>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90000"/>
                </a:lnSpc>
                <a:spcBef>
                  <a:spcPts val="600"/>
                </a:spcBef>
                <a:spcAft>
                  <a:spcPts val="600"/>
                </a:spcAft>
                <a:buClr>
                  <a:schemeClr val="tx2"/>
                </a:buClr>
                <a:buSzTx/>
                <a:buFont typeface="+mj-lt"/>
                <a:buNone/>
                <a:tabLst/>
                <a:defRPr/>
              </a:pPr>
              <a:r>
                <a:rPr lang="nl-NL" sz="1100" i="0" dirty="0"/>
                <a:t>Fotobijschrift</a:t>
              </a:r>
            </a:p>
          </p:txBody>
        </p:sp>
        <p:sp>
          <p:nvSpPr>
            <p:cNvPr id="145" name="Rechthoek 144">
              <a:extLst>
                <a:ext uri="{FF2B5EF4-FFF2-40B4-BE49-F238E27FC236}">
                  <a16:creationId xmlns:a16="http://schemas.microsoft.com/office/drawing/2014/main" xmlns="" id="{A22A6D99-A596-49EE-941C-559BEF7FFC20}"/>
                </a:ext>
              </a:extLst>
            </p:cNvPr>
            <p:cNvSpPr/>
            <p:nvPr userDrawn="1"/>
          </p:nvSpPr>
          <p:spPr>
            <a:xfrm>
              <a:off x="-3059324" y="4355324"/>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3"/>
                </a:buBlip>
                <a:tabLst/>
                <a:defRPr/>
              </a:pPr>
              <a:r>
                <a:rPr kumimoji="0" lang="nl-NL" sz="1200" b="0" i="0" u="none" strike="noStrike" kern="0" cap="none" spc="0" normalizeH="0" baseline="0" noProof="0" dirty="0">
                  <a:ln>
                    <a:noFill/>
                  </a:ln>
                  <a:solidFill>
                    <a:schemeClr val="tx2"/>
                  </a:solidFill>
                  <a:effectLst/>
                  <a:uLnTx/>
                  <a:uFillTx/>
                  <a:latin typeface="+mn-lt"/>
                  <a:cs typeface="Segoe UI Light" panose="020B0502040204020203" pitchFamily="34" charset="0"/>
                </a:rPr>
                <a:t>Bullets</a:t>
              </a:r>
            </a:p>
          </p:txBody>
        </p:sp>
        <p:sp>
          <p:nvSpPr>
            <p:cNvPr id="146" name="Rechthoek 145">
              <a:extLst>
                <a:ext uri="{FF2B5EF4-FFF2-40B4-BE49-F238E27FC236}">
                  <a16:creationId xmlns:a16="http://schemas.microsoft.com/office/drawing/2014/main" xmlns="" id="{4E78D69F-C556-4BC7-BDEE-AFCBA15938C0}"/>
                </a:ext>
              </a:extLst>
            </p:cNvPr>
            <p:cNvSpPr/>
            <p:nvPr userDrawn="1"/>
          </p:nvSpPr>
          <p:spPr>
            <a:xfrm>
              <a:off x="-3059324" y="47301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47" name="Rechthoek 146">
              <a:extLst>
                <a:ext uri="{FF2B5EF4-FFF2-40B4-BE49-F238E27FC236}">
                  <a16:creationId xmlns:a16="http://schemas.microsoft.com/office/drawing/2014/main" xmlns="" id="{4E795E7E-55C3-424C-BAFE-B022B3AFB7ED}"/>
                </a:ext>
              </a:extLst>
            </p:cNvPr>
            <p:cNvSpPr/>
            <p:nvPr userDrawn="1"/>
          </p:nvSpPr>
          <p:spPr>
            <a:xfrm>
              <a:off x="-3059324" y="3991410"/>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800" b="0" i="0" u="none" strike="noStrike" kern="0" cap="none" spc="0" normalizeH="0" baseline="0" noProof="0" dirty="0">
                  <a:ln>
                    <a:noFill/>
                  </a:ln>
                  <a:solidFill>
                    <a:schemeClr val="tx2"/>
                  </a:solidFill>
                  <a:effectLst/>
                  <a:uLnTx/>
                  <a:uFillTx/>
                  <a:latin typeface="+mj-lt"/>
                  <a:cs typeface="Segoe UI Light" panose="020B0502040204020203" pitchFamily="34" charset="0"/>
                </a:rPr>
                <a:t>Titel</a:t>
              </a:r>
            </a:p>
          </p:txBody>
        </p:sp>
      </p:grpSp>
      <p:grpSp>
        <p:nvGrpSpPr>
          <p:cNvPr id="315" name="Instructie">
            <a:extLst>
              <a:ext uri="{FF2B5EF4-FFF2-40B4-BE49-F238E27FC236}">
                <a16:creationId xmlns:a16="http://schemas.microsoft.com/office/drawing/2014/main" xmlns="" id="{62FDAA29-DEB8-4319-B290-21CEF7D4DD74}"/>
              </a:ext>
            </a:extLst>
          </p:cNvPr>
          <p:cNvGrpSpPr/>
          <p:nvPr userDrawn="1"/>
        </p:nvGrpSpPr>
        <p:grpSpPr>
          <a:xfrm>
            <a:off x="12391601" y="0"/>
            <a:ext cx="3183677" cy="2295764"/>
            <a:chOff x="12391601" y="204025"/>
            <a:chExt cx="3183677" cy="2295764"/>
          </a:xfrm>
        </p:grpSpPr>
        <p:sp>
          <p:nvSpPr>
            <p:cNvPr id="316" name="Rechthoek 315">
              <a:extLst>
                <a:ext uri="{FF2B5EF4-FFF2-40B4-BE49-F238E27FC236}">
                  <a16:creationId xmlns:a16="http://schemas.microsoft.com/office/drawing/2014/main" xmlns="" id="{295927C9-5C0F-4270-975F-8B03F535E057}"/>
                </a:ext>
              </a:extLst>
            </p:cNvPr>
            <p:cNvSpPr/>
            <p:nvPr userDrawn="1"/>
          </p:nvSpPr>
          <p:spPr>
            <a:xfrm>
              <a:off x="12397262" y="204025"/>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317" name="Ovaal 316">
              <a:extLst>
                <a:ext uri="{FF2B5EF4-FFF2-40B4-BE49-F238E27FC236}">
                  <a16:creationId xmlns:a16="http://schemas.microsoft.com/office/drawing/2014/main" xmlns="" id="{C915E03A-2B11-4D6E-8B5D-D3B9A8ACE1DB}"/>
                </a:ext>
              </a:extLst>
            </p:cNvPr>
            <p:cNvSpPr/>
            <p:nvPr userDrawn="1"/>
          </p:nvSpPr>
          <p:spPr>
            <a:xfrm>
              <a:off x="12391601" y="54523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318" name="Rechte verbindingslijn 317">
              <a:extLst>
                <a:ext uri="{FF2B5EF4-FFF2-40B4-BE49-F238E27FC236}">
                  <a16:creationId xmlns:a16="http://schemas.microsoft.com/office/drawing/2014/main" xmlns="" id="{3B6919D9-6162-4C30-A80A-FFE7BD931A72}"/>
                </a:ext>
              </a:extLst>
            </p:cNvPr>
            <p:cNvCxnSpPr>
              <a:cxnSpLocks/>
            </p:cNvCxnSpPr>
            <p:nvPr userDrawn="1"/>
          </p:nvCxnSpPr>
          <p:spPr>
            <a:xfrm>
              <a:off x="12397261" y="445660"/>
              <a:ext cx="3178017" cy="0"/>
            </a:xfrm>
            <a:prstGeom prst="line">
              <a:avLst/>
            </a:prstGeom>
            <a:noFill/>
            <a:ln w="3175" cap="flat" cmpd="sng" algn="ctr">
              <a:solidFill>
                <a:schemeClr val="accent1"/>
              </a:solidFill>
              <a:prstDash val="solid"/>
            </a:ln>
            <a:effectLst/>
          </p:spPr>
        </p:cxnSp>
        <p:cxnSp>
          <p:nvCxnSpPr>
            <p:cNvPr id="319" name="Rechte verbindingslijn 318">
              <a:extLst>
                <a:ext uri="{FF2B5EF4-FFF2-40B4-BE49-F238E27FC236}">
                  <a16:creationId xmlns:a16="http://schemas.microsoft.com/office/drawing/2014/main" xmlns="" id="{DB5820D1-503C-4B2D-A748-94E95A9BA186}"/>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20" name="Rechthoek 319">
              <a:extLst>
                <a:ext uri="{FF2B5EF4-FFF2-40B4-BE49-F238E27FC236}">
                  <a16:creationId xmlns:a16="http://schemas.microsoft.com/office/drawing/2014/main" xmlns="" id="{A1E93F65-CB52-4274-A9F3-9D6EE4A0CE88}"/>
                </a:ext>
              </a:extLst>
            </p:cNvPr>
            <p:cNvSpPr/>
            <p:nvPr userDrawn="1"/>
          </p:nvSpPr>
          <p:spPr>
            <a:xfrm>
              <a:off x="12757282" y="611294"/>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321" name="Ovaal 320">
              <a:extLst>
                <a:ext uri="{FF2B5EF4-FFF2-40B4-BE49-F238E27FC236}">
                  <a16:creationId xmlns:a16="http://schemas.microsoft.com/office/drawing/2014/main" xmlns="" id="{52A70AD8-DB5A-4868-B2F4-7AAEDAF82088}"/>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22" name="Rechthoek 321">
              <a:extLst>
                <a:ext uri="{FF2B5EF4-FFF2-40B4-BE49-F238E27FC236}">
                  <a16:creationId xmlns:a16="http://schemas.microsoft.com/office/drawing/2014/main" xmlns="" id="{65F1A70E-9F49-4D4D-85FF-F5BDC6DCED96}"/>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23" name="Groep 322">
              <a:extLst>
                <a:ext uri="{FF2B5EF4-FFF2-40B4-BE49-F238E27FC236}">
                  <a16:creationId xmlns:a16="http://schemas.microsoft.com/office/drawing/2014/main" xmlns="" id="{FE18E935-C324-468A-8A5A-5E1739484C3C}"/>
                </a:ext>
              </a:extLst>
            </p:cNvPr>
            <p:cNvGrpSpPr/>
            <p:nvPr userDrawn="1"/>
          </p:nvGrpSpPr>
          <p:grpSpPr>
            <a:xfrm>
              <a:off x="12757282" y="2184550"/>
              <a:ext cx="825500" cy="209550"/>
              <a:chOff x="13504624" y="2482850"/>
              <a:chExt cx="825500" cy="209550"/>
            </a:xfrm>
          </p:grpSpPr>
          <p:sp>
            <p:nvSpPr>
              <p:cNvPr id="332" name="Rechthoek 331">
                <a:extLst>
                  <a:ext uri="{FF2B5EF4-FFF2-40B4-BE49-F238E27FC236}">
                    <a16:creationId xmlns:a16="http://schemas.microsoft.com/office/drawing/2014/main" xmlns="" id="{2FA7D712-845E-4182-AA51-66289016F84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33" name="Rechte verbindingslijn 332">
                <a:extLst>
                  <a:ext uri="{FF2B5EF4-FFF2-40B4-BE49-F238E27FC236}">
                    <a16:creationId xmlns:a16="http://schemas.microsoft.com/office/drawing/2014/main" xmlns="" id="{E2AFDA92-6251-4FE4-9A93-5D9541A1662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34" name="Gelijkbenige driehoek 333">
                <a:extLst>
                  <a:ext uri="{FF2B5EF4-FFF2-40B4-BE49-F238E27FC236}">
                    <a16:creationId xmlns:a16="http://schemas.microsoft.com/office/drawing/2014/main" xmlns="" id="{11D27A4B-4607-4430-AB2E-899274448E1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324" name="Groep 323">
              <a:extLst>
                <a:ext uri="{FF2B5EF4-FFF2-40B4-BE49-F238E27FC236}">
                  <a16:creationId xmlns:a16="http://schemas.microsoft.com/office/drawing/2014/main" xmlns="" id="{32BDFD65-32BF-4848-BB49-9857CCF9D0F4}"/>
                </a:ext>
              </a:extLst>
            </p:cNvPr>
            <p:cNvGrpSpPr/>
            <p:nvPr userDrawn="1"/>
          </p:nvGrpSpPr>
          <p:grpSpPr>
            <a:xfrm>
              <a:off x="12757282" y="1141626"/>
              <a:ext cx="294789" cy="318834"/>
              <a:chOff x="14466489" y="1001522"/>
              <a:chExt cx="290627" cy="314333"/>
            </a:xfrm>
          </p:grpSpPr>
          <p:sp>
            <p:nvSpPr>
              <p:cNvPr id="326" name="Rechthoek 325">
                <a:extLst>
                  <a:ext uri="{FF2B5EF4-FFF2-40B4-BE49-F238E27FC236}">
                    <a16:creationId xmlns:a16="http://schemas.microsoft.com/office/drawing/2014/main" xmlns="" id="{156D3FCC-DC95-416D-974C-AB554144CEC8}"/>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327" name="Ovaal 326">
                <a:extLst>
                  <a:ext uri="{FF2B5EF4-FFF2-40B4-BE49-F238E27FC236}">
                    <a16:creationId xmlns:a16="http://schemas.microsoft.com/office/drawing/2014/main" xmlns="" id="{E37503E5-D9A2-485E-9751-6E97F5B41C2A}"/>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28" name="Vrije vorm: vorm 327">
                <a:extLst>
                  <a:ext uri="{FF2B5EF4-FFF2-40B4-BE49-F238E27FC236}">
                    <a16:creationId xmlns:a16="http://schemas.microsoft.com/office/drawing/2014/main" xmlns="" id="{43B23A4B-84D0-42C1-9629-FA2A0A9FBD9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29" name="Rechthoek: afgeronde hoeken 328">
                <a:extLst>
                  <a:ext uri="{FF2B5EF4-FFF2-40B4-BE49-F238E27FC236}">
                    <a16:creationId xmlns:a16="http://schemas.microsoft.com/office/drawing/2014/main" xmlns="" id="{DF1EB9B1-17B8-4615-A474-04037D3E07A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330" name="Rechte verbindingslijn 329">
                <a:extLst>
                  <a:ext uri="{FF2B5EF4-FFF2-40B4-BE49-F238E27FC236}">
                    <a16:creationId xmlns:a16="http://schemas.microsoft.com/office/drawing/2014/main" xmlns="" id="{C69C5724-FAD8-40C0-A182-E7BA4D4DA87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331" name="Rechte verbindingslijn 330">
                <a:extLst>
                  <a:ext uri="{FF2B5EF4-FFF2-40B4-BE49-F238E27FC236}">
                    <a16:creationId xmlns:a16="http://schemas.microsoft.com/office/drawing/2014/main" xmlns="" id="{6BE5A458-4CE9-4016-9C1F-656EBD90B217}"/>
                  </a:ext>
                </a:extLst>
              </p:cNvPr>
              <p:cNvCxnSpPr>
                <a:cxnSpLocks/>
                <a:stCxn id="329"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325" name="Rechte verbindingslijn 324">
              <a:extLst>
                <a:ext uri="{FF2B5EF4-FFF2-40B4-BE49-F238E27FC236}">
                  <a16:creationId xmlns:a16="http://schemas.microsoft.com/office/drawing/2014/main" xmlns="" id="{0D77D496-26C5-471A-9D5D-CF0B4F1B5DF1}"/>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sp>
        <p:nvSpPr>
          <p:cNvPr id="106" name="Tekst">
            <a:extLst>
              <a:ext uri="{FF2B5EF4-FFF2-40B4-BE49-F238E27FC236}">
                <a16:creationId xmlns:a16="http://schemas.microsoft.com/office/drawing/2014/main" xmlns="" id="{7F4E0762-FD19-4496-8672-79129B8D35AA}"/>
              </a:ext>
            </a:extLst>
          </p:cNvPr>
          <p:cNvSpPr>
            <a:spLocks noGrp="1"/>
          </p:cNvSpPr>
          <p:nvPr>
            <p:ph type="body" sz="quarter" idx="17" hasCustomPrompt="1"/>
          </p:nvPr>
        </p:nvSpPr>
        <p:spPr>
          <a:xfrm>
            <a:off x="603249" y="2064580"/>
            <a:ext cx="2998800" cy="4201140"/>
          </a:xfrm>
        </p:spPr>
        <p:txBody>
          <a:bodyPr/>
          <a:lstStyle>
            <a:lvl1pPr marL="273050" indent="-273050">
              <a:lnSpc>
                <a:spcPct val="85000"/>
              </a:lnSpc>
              <a:buFontTx/>
              <a:buBlip>
                <a:blip r:embed="rId2"/>
              </a:buBlip>
              <a:defRPr sz="1900" b="0" baseline="0"/>
            </a:lvl1pPr>
            <a:lvl2pPr>
              <a:lnSpc>
                <a:spcPct val="85000"/>
              </a:lnSpc>
              <a:defRPr/>
            </a:lvl2pPr>
            <a:lvl3pPr>
              <a:lnSpc>
                <a:spcPct val="85000"/>
              </a:lnSpc>
              <a:defRPr/>
            </a:lvl3pPr>
            <a:lvl4pPr>
              <a:lnSpc>
                <a:spcPct val="85000"/>
              </a:lnSpc>
              <a:defRPr/>
            </a:lvl4pPr>
            <a:lvl5pPr>
              <a:lnSpc>
                <a:spcPct val="85000"/>
              </a:lnSpc>
              <a:defRPr/>
            </a:lvl5pPr>
            <a:lvl6pPr>
              <a:lnSpc>
                <a:spcPct val="85000"/>
              </a:lnSpc>
              <a:defRPr/>
            </a:lvl6pPr>
            <a:lvl7pPr>
              <a:lnSpc>
                <a:spcPct val="85000"/>
              </a:lnSpc>
              <a:defRPr/>
            </a:lvl7pPr>
            <a:lvl8pPr>
              <a:lnSpc>
                <a:spcPct val="85000"/>
              </a:lnSpc>
              <a:defRPr/>
            </a:lvl8pPr>
            <a:lvl9pPr>
              <a:lnSpc>
                <a:spcPct val="85000"/>
              </a:lnSpc>
              <a:defRPr/>
            </a:lvl9pPr>
          </a:lstStyle>
          <a:p>
            <a:pPr lvl="0"/>
            <a:r>
              <a:rPr lang="nl-NL" dirty="0"/>
              <a:t>Plaats hier de tekst</a:t>
            </a:r>
          </a:p>
        </p:txBody>
      </p:sp>
    </p:spTree>
    <p:extLst>
      <p:ext uri="{BB962C8B-B14F-4D97-AF65-F5344CB8AC3E}">
        <p14:creationId xmlns:p14="http://schemas.microsoft.com/office/powerpoint/2010/main" val="223014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childTnLst>
                                </p:cTn>
                              </p:par>
                              <p:par>
                                <p:cTn id="8" presetID="2" presetClass="entr" presetSubtype="2" decel="100000" fill="hold" grpId="0" nodeType="withEffect">
                                  <p:stCondLst>
                                    <p:cond delay="50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000" fill="hold"/>
                                        <p:tgtEl>
                                          <p:spTgt spid="10"/>
                                        </p:tgtEl>
                                        <p:attrNameLst>
                                          <p:attrName>ppt_x</p:attrName>
                                        </p:attrNameLst>
                                      </p:cBhvr>
                                      <p:tavLst>
                                        <p:tav tm="0">
                                          <p:val>
                                            <p:strVal val="1+#ppt_w/2"/>
                                          </p:val>
                                        </p:tav>
                                        <p:tav tm="100000">
                                          <p:val>
                                            <p:strVal val="#ppt_x"/>
                                          </p:val>
                                        </p:tav>
                                      </p:tavLst>
                                    </p:anim>
                                    <p:anim calcmode="lin" valueType="num">
                                      <p:cBhvr additive="base">
                                        <p:cTn id="11" dur="1000" fill="hold"/>
                                        <p:tgtEl>
                                          <p:spTgt spid="10"/>
                                        </p:tgtEl>
                                        <p:attrNameLst>
                                          <p:attrName>ppt_y</p:attrName>
                                        </p:attrNameLst>
                                      </p:cBhvr>
                                      <p:tavLst>
                                        <p:tav tm="0">
                                          <p:val>
                                            <p:strVal val="#ppt_y"/>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106"/>
                                        </p:tgtEl>
                                        <p:attrNameLst>
                                          <p:attrName>style.visibility</p:attrName>
                                        </p:attrNameLst>
                                      </p:cBhvr>
                                      <p:to>
                                        <p:strVal val="visible"/>
                                      </p:to>
                                    </p:set>
                                    <p:animEffect transition="in" filter="fade">
                                      <p:cBhvr>
                                        <p:cTn id="14"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3" grpId="0">
        <p:tmplLst>
          <p:tmpl>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1000"/>
                        <p:tgtEl>
                          <p:spTgt spid="43"/>
                        </p:tgtEl>
                      </p:cBhvr>
                    </p:animEffect>
                  </p:childTnLst>
                </p:cTn>
              </p:par>
            </p:tnLst>
          </p:tmpl>
        </p:tmplLst>
      </p:bldP>
      <p:bldP spid="106" grpId="0">
        <p:tmplLst>
          <p:tmpl>
            <p:tnLst>
              <p:par>
                <p:cTn presetID="10" presetClass="entr" presetSubtype="0" fill="hold" nodeType="withEffect">
                  <p:stCondLst>
                    <p:cond delay="0"/>
                  </p:stCondLst>
                  <p:childTnLst>
                    <p:set>
                      <p:cBhvr>
                        <p:cTn dur="1" fill="hold">
                          <p:stCondLst>
                            <p:cond delay="0"/>
                          </p:stCondLst>
                        </p:cTn>
                        <p:tgtEl>
                          <p:spTgt spid="106"/>
                        </p:tgtEl>
                        <p:attrNameLst>
                          <p:attrName>style.visibility</p:attrName>
                        </p:attrNameLst>
                      </p:cBhvr>
                      <p:to>
                        <p:strVal val="visible"/>
                      </p:to>
                    </p:set>
                    <p:animEffect transition="in" filter="fade">
                      <p:cBhvr>
                        <p:cTn dur="1000"/>
                        <p:tgtEl>
                          <p:spTgt spid="106"/>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 tekst + 1/3 foto (Blauw)">
    <p:spTree>
      <p:nvGrpSpPr>
        <p:cNvPr id="1" name=""/>
        <p:cNvGrpSpPr/>
        <p:nvPr/>
      </p:nvGrpSpPr>
      <p:grpSpPr>
        <a:xfrm>
          <a:off x="0" y="0"/>
          <a:ext cx="0" cy="0"/>
          <a:chOff x="0" y="0"/>
          <a:chExt cx="0" cy="0"/>
        </a:xfrm>
      </p:grpSpPr>
      <p:sp>
        <p:nvSpPr>
          <p:cNvPr id="5" name="Slidenaam"/>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2/3 tekst + 1/3 foto (Blauw)</a:t>
            </a:r>
          </a:p>
        </p:txBody>
      </p:sp>
      <p:sp>
        <p:nvSpPr>
          <p:cNvPr id="2" name="Achtergrond kleur">
            <a:extLst>
              <a:ext uri="{FF2B5EF4-FFF2-40B4-BE49-F238E27FC236}">
                <a16:creationId xmlns:a16="http://schemas.microsoft.com/office/drawing/2014/main" xmlns="" id="{2DA7A95E-37E9-4094-8CCE-1B127D5CE426}"/>
              </a:ext>
            </a:extLst>
          </p:cNvPr>
          <p:cNvSpPr/>
          <p:nvPr userDrawn="1"/>
        </p:nvSpPr>
        <p:spPr>
          <a:xfrm>
            <a:off x="-10750" y="0"/>
            <a:ext cx="122135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Cover logo">
            <a:extLst>
              <a:ext uri="{FF2B5EF4-FFF2-40B4-BE49-F238E27FC236}">
                <a16:creationId xmlns:a16="http://schemas.microsoft.com/office/drawing/2014/main" xmlns="" id="{B113AE05-42EC-4551-BF94-C4AAF305FC37}"/>
              </a:ext>
            </a:extLst>
          </p:cNvPr>
          <p:cNvSpPr/>
          <p:nvPr userDrawn="1"/>
        </p:nvSpPr>
        <p:spPr>
          <a:xfrm>
            <a:off x="9588500" y="0"/>
            <a:ext cx="2614250" cy="8161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Hoekje">
            <a:extLst>
              <a:ext uri="{FF2B5EF4-FFF2-40B4-BE49-F238E27FC236}">
                <a16:creationId xmlns:a16="http://schemas.microsoft.com/office/drawing/2014/main" xmlns="" id="{FA0DAD5F-177D-4402-A0A1-43FD6E2842D4}"/>
              </a:ext>
            </a:extLst>
          </p:cNvPr>
          <p:cNvSpPr/>
          <p:nvPr userDrawn="1"/>
        </p:nvSpPr>
        <p:spPr>
          <a:xfrm>
            <a:off x="-86" y="1133522"/>
            <a:ext cx="203445" cy="754989"/>
          </a:xfrm>
          <a:custGeom>
            <a:avLst/>
            <a:gdLst>
              <a:gd name="connsiteX0" fmla="*/ 0 w 203445"/>
              <a:gd name="connsiteY0" fmla="*/ 0 h 754989"/>
              <a:gd name="connsiteX1" fmla="*/ 203445 w 203445"/>
              <a:gd name="connsiteY1" fmla="*/ 374636 h 754989"/>
              <a:gd name="connsiteX2" fmla="*/ 0 w 203445"/>
              <a:gd name="connsiteY2" fmla="*/ 754989 h 754989"/>
              <a:gd name="connsiteX3" fmla="*/ 0 w 203445"/>
              <a:gd name="connsiteY3" fmla="*/ 0 h 754989"/>
            </a:gdLst>
            <a:ahLst/>
            <a:cxnLst>
              <a:cxn ang="0">
                <a:pos x="connsiteX0" y="connsiteY0"/>
              </a:cxn>
              <a:cxn ang="0">
                <a:pos x="connsiteX1" y="connsiteY1"/>
              </a:cxn>
              <a:cxn ang="0">
                <a:pos x="connsiteX2" y="connsiteY2"/>
              </a:cxn>
              <a:cxn ang="0">
                <a:pos x="connsiteX3" y="connsiteY3"/>
              </a:cxn>
            </a:cxnLst>
            <a:rect l="l" t="t" r="r" b="b"/>
            <a:pathLst>
              <a:path w="203445" h="754989">
                <a:moveTo>
                  <a:pt x="0" y="0"/>
                </a:moveTo>
                <a:lnTo>
                  <a:pt x="203445" y="374636"/>
                </a:lnTo>
                <a:lnTo>
                  <a:pt x="0" y="7549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Beeld">
            <a:extLst>
              <a:ext uri="{FF2B5EF4-FFF2-40B4-BE49-F238E27FC236}">
                <a16:creationId xmlns:a16="http://schemas.microsoft.com/office/drawing/2014/main" xmlns="" id="{17D66629-2CC0-4191-82FD-6F9DF173E735}"/>
              </a:ext>
            </a:extLst>
          </p:cNvPr>
          <p:cNvSpPr>
            <a:spLocks noGrp="1"/>
          </p:cNvSpPr>
          <p:nvPr>
            <p:ph type="pic" sz="quarter" idx="15" hasCustomPrompt="1"/>
          </p:nvPr>
        </p:nvSpPr>
        <p:spPr>
          <a:xfrm>
            <a:off x="8196263" y="0"/>
            <a:ext cx="3995737" cy="6862011"/>
          </a:xfrm>
        </p:spPr>
        <p:txBody>
          <a:bodyPr bIns="684000" anchor="ctr" anchorCtr="0"/>
          <a:lstStyle>
            <a:lvl1pPr marL="0" indent="0" algn="ctr">
              <a:buNone/>
              <a:defRPr sz="1200">
                <a:solidFill>
                  <a:schemeClr val="bg1"/>
                </a:solidFill>
              </a:defRPr>
            </a:lvl1pPr>
          </a:lstStyle>
          <a:p>
            <a:r>
              <a:rPr lang="nl-NL" dirty="0"/>
              <a:t>Plaats hier een foto</a:t>
            </a:r>
          </a:p>
        </p:txBody>
      </p:sp>
      <p:sp>
        <p:nvSpPr>
          <p:cNvPr id="12" name="Tekst">
            <a:extLst>
              <a:ext uri="{FF2B5EF4-FFF2-40B4-BE49-F238E27FC236}">
                <a16:creationId xmlns:a16="http://schemas.microsoft.com/office/drawing/2014/main" xmlns="" id="{EAC50177-58E0-4B26-8E7D-16E47B75248C}"/>
              </a:ext>
            </a:extLst>
          </p:cNvPr>
          <p:cNvSpPr>
            <a:spLocks noGrp="1"/>
          </p:cNvSpPr>
          <p:nvPr>
            <p:ph type="body" sz="quarter" idx="16" hasCustomPrompt="1"/>
          </p:nvPr>
        </p:nvSpPr>
        <p:spPr>
          <a:xfrm>
            <a:off x="1205999" y="2073910"/>
            <a:ext cx="6374850" cy="4182479"/>
          </a:xfrm>
        </p:spPr>
        <p:txBody>
          <a:bodyPr/>
          <a:lstStyle>
            <a:lvl1pPr marL="0" indent="0">
              <a:lnSpc>
                <a:spcPct val="85000"/>
              </a:lnSpc>
              <a:buFontTx/>
              <a:buNone/>
              <a:defRPr sz="1900" b="0" baseline="0">
                <a:solidFill>
                  <a:schemeClr val="bg1"/>
                </a:solidFill>
              </a:defRPr>
            </a:lvl1pPr>
            <a:lvl2pPr>
              <a:lnSpc>
                <a:spcPct val="85000"/>
              </a:lnSpc>
              <a:buClr>
                <a:schemeClr val="bg1"/>
              </a:buClr>
              <a:defRPr>
                <a:solidFill>
                  <a:schemeClr val="bg1"/>
                </a:solidFill>
              </a:defRPr>
            </a:lvl2pPr>
            <a:lvl3pPr>
              <a:lnSpc>
                <a:spcPct val="85000"/>
              </a:lnSpc>
              <a:defRPr>
                <a:solidFill>
                  <a:schemeClr val="bg1"/>
                </a:solidFill>
              </a:defRPr>
            </a:lvl3pPr>
            <a:lvl4pPr>
              <a:lnSpc>
                <a:spcPct val="85000"/>
              </a:lnSpc>
              <a:defRPr>
                <a:solidFill>
                  <a:schemeClr val="bg1"/>
                </a:solidFill>
              </a:defRPr>
            </a:lvl4pPr>
            <a:lvl5pPr>
              <a:lnSpc>
                <a:spcPct val="85000"/>
              </a:lnSpc>
              <a:buClr>
                <a:schemeClr val="bg1"/>
              </a:buClr>
              <a:defRPr>
                <a:solidFill>
                  <a:schemeClr val="bg1"/>
                </a:solidFill>
              </a:defRPr>
            </a:lvl5pPr>
            <a:lvl6pPr>
              <a:lnSpc>
                <a:spcPct val="85000"/>
              </a:lnSpc>
              <a:defRPr>
                <a:solidFill>
                  <a:schemeClr val="bg1"/>
                </a:solidFill>
              </a:defRPr>
            </a:lvl6pPr>
            <a:lvl7pPr>
              <a:lnSpc>
                <a:spcPct val="85000"/>
              </a:lnSpc>
              <a:defRPr>
                <a:solidFill>
                  <a:schemeClr val="bg1"/>
                </a:solidFill>
              </a:defRPr>
            </a:lvl7pPr>
            <a:lvl8pPr>
              <a:lnSpc>
                <a:spcPct val="85000"/>
              </a:lnSpc>
              <a:buSzPct val="80000"/>
              <a:defRPr>
                <a:solidFill>
                  <a:schemeClr val="bg1"/>
                </a:solidFill>
              </a:defRPr>
            </a:lvl8pPr>
            <a:lvl9pPr>
              <a:lnSpc>
                <a:spcPct val="85000"/>
              </a:lnSpc>
              <a:defRPr>
                <a:solidFill>
                  <a:schemeClr val="bg1"/>
                </a:solidFill>
              </a:defRPr>
            </a:lvl9pPr>
          </a:lstStyle>
          <a:p>
            <a:pPr lvl="7"/>
            <a:r>
              <a:rPr lang="nl-NL" dirty="0"/>
              <a:t>Plaats hier de tekst</a:t>
            </a:r>
          </a:p>
        </p:txBody>
      </p:sp>
      <p:sp>
        <p:nvSpPr>
          <p:cNvPr id="43" name="Titel">
            <a:extLst>
              <a:ext uri="{FF2B5EF4-FFF2-40B4-BE49-F238E27FC236}">
                <a16:creationId xmlns:a16="http://schemas.microsoft.com/office/drawing/2014/main" xmlns="" id="{76CE1505-9333-444A-8A10-6884ACF142FF}"/>
              </a:ext>
            </a:extLst>
          </p:cNvPr>
          <p:cNvSpPr>
            <a:spLocks noGrp="1"/>
          </p:cNvSpPr>
          <p:nvPr>
            <p:ph type="body" sz="quarter" idx="14" hasCustomPrompt="1"/>
          </p:nvPr>
        </p:nvSpPr>
        <p:spPr>
          <a:xfrm>
            <a:off x="1205998" y="1232330"/>
            <a:ext cx="6374850" cy="555625"/>
          </a:xfrm>
        </p:spPr>
        <p:txBody>
          <a:bodyPr anchor="ctr" anchorCtr="0"/>
          <a:lstStyle>
            <a:lvl1pPr marL="0" indent="0">
              <a:buNone/>
              <a:defRPr sz="3300" spc="0" baseline="0">
                <a:solidFill>
                  <a:schemeClr val="bg1"/>
                </a:solidFill>
                <a:latin typeface="+mj-lt"/>
              </a:defRPr>
            </a:lvl1pPr>
          </a:lstStyle>
          <a:p>
            <a:pPr lvl="0"/>
            <a:r>
              <a:rPr lang="nl-NL" dirty="0"/>
              <a:t>Titel</a:t>
            </a:r>
          </a:p>
        </p:txBody>
      </p:sp>
      <p:grpSp>
        <p:nvGrpSpPr>
          <p:cNvPr id="124" name="Instructie">
            <a:extLst>
              <a:ext uri="{FF2B5EF4-FFF2-40B4-BE49-F238E27FC236}">
                <a16:creationId xmlns:a16="http://schemas.microsoft.com/office/drawing/2014/main" xmlns="" id="{CC0D8FF6-D895-4E93-B1CC-D681892867DA}"/>
              </a:ext>
            </a:extLst>
          </p:cNvPr>
          <p:cNvGrpSpPr/>
          <p:nvPr userDrawn="1"/>
        </p:nvGrpSpPr>
        <p:grpSpPr>
          <a:xfrm>
            <a:off x="-3681944" y="1434"/>
            <a:ext cx="3201327" cy="5082295"/>
            <a:chOff x="-3437547" y="1434"/>
            <a:chExt cx="3201327" cy="5082295"/>
          </a:xfrm>
        </p:grpSpPr>
        <p:cxnSp>
          <p:nvCxnSpPr>
            <p:cNvPr id="125" name="Rechte verbindingslijn 124">
              <a:extLst>
                <a:ext uri="{FF2B5EF4-FFF2-40B4-BE49-F238E27FC236}">
                  <a16:creationId xmlns:a16="http://schemas.microsoft.com/office/drawing/2014/main" xmlns="" id="{1F2D2F42-1A00-4E30-9C95-1088B98175BF}"/>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26" name="Ovaal 125">
              <a:extLst>
                <a:ext uri="{FF2B5EF4-FFF2-40B4-BE49-F238E27FC236}">
                  <a16:creationId xmlns:a16="http://schemas.microsoft.com/office/drawing/2014/main" xmlns="" id="{FA86E065-8F5D-423D-BB85-D862F2886688}"/>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27" name="Rechthoek 126">
              <a:extLst>
                <a:ext uri="{FF2B5EF4-FFF2-40B4-BE49-F238E27FC236}">
                  <a16:creationId xmlns:a16="http://schemas.microsoft.com/office/drawing/2014/main" xmlns="" id="{0D64A934-A89C-458D-9492-7CC8FD359C72}"/>
                </a:ext>
              </a:extLst>
            </p:cNvPr>
            <p:cNvSpPr/>
            <p:nvPr userDrawn="1"/>
          </p:nvSpPr>
          <p:spPr>
            <a:xfrm>
              <a:off x="-3059324" y="3245919"/>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2"/>
                </a:buClr>
                <a:buSzTx/>
                <a:buFont typeface="+mj-lt"/>
                <a:buAutoNum type="arabicPeriod"/>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Opsomming</a:t>
              </a:r>
            </a:p>
          </p:txBody>
        </p:sp>
        <p:sp>
          <p:nvSpPr>
            <p:cNvPr id="128" name="Ovaal 127">
              <a:extLst>
                <a:ext uri="{FF2B5EF4-FFF2-40B4-BE49-F238E27FC236}">
                  <a16:creationId xmlns:a16="http://schemas.microsoft.com/office/drawing/2014/main" xmlns="" id="{53E17F94-FA32-425D-834F-2F2D4A4BFE5A}"/>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29" name="Ovaal 128">
              <a:extLst>
                <a:ext uri="{FF2B5EF4-FFF2-40B4-BE49-F238E27FC236}">
                  <a16:creationId xmlns:a16="http://schemas.microsoft.com/office/drawing/2014/main" xmlns="" id="{98DB2E93-38F4-43B5-A41C-6E1E5F0FED5D}"/>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0" name="Ovaal 129">
              <a:extLst>
                <a:ext uri="{FF2B5EF4-FFF2-40B4-BE49-F238E27FC236}">
                  <a16:creationId xmlns:a16="http://schemas.microsoft.com/office/drawing/2014/main" xmlns="" id="{40A68C7F-A1B3-425B-8128-402BB6634E25}"/>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31" name="Rechthoek 130">
              <a:extLst>
                <a:ext uri="{FF2B5EF4-FFF2-40B4-BE49-F238E27FC236}">
                  <a16:creationId xmlns:a16="http://schemas.microsoft.com/office/drawing/2014/main" xmlns="" id="{6F68905E-F3ED-4004-8F72-559CDA61D674}"/>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32" name="Ovaal 131">
              <a:extLst>
                <a:ext uri="{FF2B5EF4-FFF2-40B4-BE49-F238E27FC236}">
                  <a16:creationId xmlns:a16="http://schemas.microsoft.com/office/drawing/2014/main" xmlns="" id="{A7BE8DF6-BE71-4D07-B9DE-66066AE42539}"/>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33" name="Rechte verbindingslijn 132">
              <a:extLst>
                <a:ext uri="{FF2B5EF4-FFF2-40B4-BE49-F238E27FC236}">
                  <a16:creationId xmlns:a16="http://schemas.microsoft.com/office/drawing/2014/main" xmlns="" id="{9E94E010-3F54-415E-A6E3-ED848233E775}"/>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34" name="Groep 133">
              <a:extLst>
                <a:ext uri="{FF2B5EF4-FFF2-40B4-BE49-F238E27FC236}">
                  <a16:creationId xmlns:a16="http://schemas.microsoft.com/office/drawing/2014/main" xmlns="" id="{0ACF0D9E-87BA-40A7-A664-6953B7124F89}"/>
                </a:ext>
              </a:extLst>
            </p:cNvPr>
            <p:cNvGrpSpPr/>
            <p:nvPr userDrawn="1"/>
          </p:nvGrpSpPr>
          <p:grpSpPr>
            <a:xfrm>
              <a:off x="-3437547" y="349413"/>
              <a:ext cx="2933825" cy="558875"/>
              <a:chOff x="-3419346" y="368233"/>
              <a:chExt cx="3904920" cy="743862"/>
            </a:xfrm>
          </p:grpSpPr>
          <p:sp>
            <p:nvSpPr>
              <p:cNvPr id="149" name="Rechthoek 148">
                <a:extLst>
                  <a:ext uri="{FF2B5EF4-FFF2-40B4-BE49-F238E27FC236}">
                    <a16:creationId xmlns:a16="http://schemas.microsoft.com/office/drawing/2014/main" xmlns="" id="{CE8BAB1D-CF9F-4BD1-A7C7-AD738ADF3012}"/>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50" name="Rechte verbindingslijn 149">
                <a:extLst>
                  <a:ext uri="{FF2B5EF4-FFF2-40B4-BE49-F238E27FC236}">
                    <a16:creationId xmlns:a16="http://schemas.microsoft.com/office/drawing/2014/main" xmlns="" id="{E8935079-4732-4E1D-96E9-23154AD2F280}"/>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1" name="Rechte verbindingslijn 150">
                <a:extLst>
                  <a:ext uri="{FF2B5EF4-FFF2-40B4-BE49-F238E27FC236}">
                    <a16:creationId xmlns:a16="http://schemas.microsoft.com/office/drawing/2014/main" xmlns="" id="{1DF8F4A8-9F55-4ACB-8FEA-F9F5FF9470A8}"/>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2" name="Rechthoek 151">
                <a:extLst>
                  <a:ext uri="{FF2B5EF4-FFF2-40B4-BE49-F238E27FC236}">
                    <a16:creationId xmlns:a16="http://schemas.microsoft.com/office/drawing/2014/main" xmlns="" id="{19506609-5244-4896-9CFA-5DD7F1585A6A}"/>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53" name="Groep 152">
                <a:extLst>
                  <a:ext uri="{FF2B5EF4-FFF2-40B4-BE49-F238E27FC236}">
                    <a16:creationId xmlns:a16="http://schemas.microsoft.com/office/drawing/2014/main" xmlns="" id="{8FAE459A-C2BC-4649-B867-837268934DF9}"/>
                  </a:ext>
                </a:extLst>
              </p:cNvPr>
              <p:cNvGrpSpPr/>
              <p:nvPr userDrawn="1"/>
            </p:nvGrpSpPr>
            <p:grpSpPr>
              <a:xfrm>
                <a:off x="-3002834" y="720303"/>
                <a:ext cx="182598" cy="143759"/>
                <a:chOff x="-3310843" y="700986"/>
                <a:chExt cx="182598" cy="143759"/>
              </a:xfrm>
            </p:grpSpPr>
            <p:grpSp>
              <p:nvGrpSpPr>
                <p:cNvPr id="269" name="Groep 268">
                  <a:extLst>
                    <a:ext uri="{FF2B5EF4-FFF2-40B4-BE49-F238E27FC236}">
                      <a16:creationId xmlns:a16="http://schemas.microsoft.com/office/drawing/2014/main" xmlns="" id="{27AED89C-C8E2-4E93-A56C-033FB234D991}"/>
                    </a:ext>
                  </a:extLst>
                </p:cNvPr>
                <p:cNvGrpSpPr/>
                <p:nvPr userDrawn="1"/>
              </p:nvGrpSpPr>
              <p:grpSpPr>
                <a:xfrm>
                  <a:off x="-3310843" y="700986"/>
                  <a:ext cx="182598" cy="143759"/>
                  <a:chOff x="-3310843" y="700986"/>
                  <a:chExt cx="182598" cy="143759"/>
                </a:xfrm>
              </p:grpSpPr>
              <p:cxnSp>
                <p:nvCxnSpPr>
                  <p:cNvPr id="273" name="Rechte verbindingslijn 272">
                    <a:extLst>
                      <a:ext uri="{FF2B5EF4-FFF2-40B4-BE49-F238E27FC236}">
                        <a16:creationId xmlns:a16="http://schemas.microsoft.com/office/drawing/2014/main" xmlns="" id="{59D15917-87C6-4DF8-984A-2E32F17CE833}"/>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74" name="Rechte verbindingslijn 273">
                    <a:extLst>
                      <a:ext uri="{FF2B5EF4-FFF2-40B4-BE49-F238E27FC236}">
                        <a16:creationId xmlns:a16="http://schemas.microsoft.com/office/drawing/2014/main" xmlns="" id="{93E85C7D-9D0D-4276-B6B6-232DC6A29BB3}"/>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75" name="Rechte verbindingslijn 274">
                    <a:extLst>
                      <a:ext uri="{FF2B5EF4-FFF2-40B4-BE49-F238E27FC236}">
                        <a16:creationId xmlns:a16="http://schemas.microsoft.com/office/drawing/2014/main" xmlns="" id="{F32405D2-FB2A-4177-8314-07B5AAAFE694}"/>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76" name="Rechte verbindingslijn 275">
                    <a:extLst>
                      <a:ext uri="{FF2B5EF4-FFF2-40B4-BE49-F238E27FC236}">
                        <a16:creationId xmlns:a16="http://schemas.microsoft.com/office/drawing/2014/main" xmlns="" id="{E06B5179-8A56-424F-8B69-B1B105C53B36}"/>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77" name="Rechte verbindingslijn 276">
                    <a:extLst>
                      <a:ext uri="{FF2B5EF4-FFF2-40B4-BE49-F238E27FC236}">
                        <a16:creationId xmlns:a16="http://schemas.microsoft.com/office/drawing/2014/main" xmlns="" id="{5AA99C9C-EEDB-4E22-97E3-2B6DC3EE5E2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70" name="Groep 269">
                  <a:extLst>
                    <a:ext uri="{FF2B5EF4-FFF2-40B4-BE49-F238E27FC236}">
                      <a16:creationId xmlns:a16="http://schemas.microsoft.com/office/drawing/2014/main" xmlns="" id="{7ACF9611-FD2F-4BE7-A03D-E150BE0A590C}"/>
                    </a:ext>
                  </a:extLst>
                </p:cNvPr>
                <p:cNvGrpSpPr/>
                <p:nvPr userDrawn="1"/>
              </p:nvGrpSpPr>
              <p:grpSpPr>
                <a:xfrm flipH="1">
                  <a:off x="-3310774" y="735854"/>
                  <a:ext cx="88801" cy="72568"/>
                  <a:chOff x="-2091059" y="1395403"/>
                  <a:chExt cx="157316" cy="128558"/>
                </a:xfrm>
              </p:grpSpPr>
              <p:sp>
                <p:nvSpPr>
                  <p:cNvPr id="271" name="Rechthoek 270">
                    <a:extLst>
                      <a:ext uri="{FF2B5EF4-FFF2-40B4-BE49-F238E27FC236}">
                        <a16:creationId xmlns:a16="http://schemas.microsoft.com/office/drawing/2014/main" xmlns="" id="{70929833-0318-4517-8D5E-264DF199E41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2" name="Pijl: punthaak 271">
                    <a:extLst>
                      <a:ext uri="{FF2B5EF4-FFF2-40B4-BE49-F238E27FC236}">
                        <a16:creationId xmlns:a16="http://schemas.microsoft.com/office/drawing/2014/main" xmlns="" id="{355FA0AD-CC93-4B6E-8C1C-096C2A7CD9B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54" name="Groep 153">
                <a:extLst>
                  <a:ext uri="{FF2B5EF4-FFF2-40B4-BE49-F238E27FC236}">
                    <a16:creationId xmlns:a16="http://schemas.microsoft.com/office/drawing/2014/main" xmlns="" id="{49F81B44-533D-4109-BED6-35AE02933A6A}"/>
                  </a:ext>
                </a:extLst>
              </p:cNvPr>
              <p:cNvGrpSpPr/>
              <p:nvPr userDrawn="1"/>
            </p:nvGrpSpPr>
            <p:grpSpPr>
              <a:xfrm>
                <a:off x="-3326107" y="720303"/>
                <a:ext cx="182598" cy="143759"/>
                <a:chOff x="-3634116" y="700986"/>
                <a:chExt cx="182598" cy="143759"/>
              </a:xfrm>
            </p:grpSpPr>
            <p:grpSp>
              <p:nvGrpSpPr>
                <p:cNvPr id="260" name="Groep 259">
                  <a:extLst>
                    <a:ext uri="{FF2B5EF4-FFF2-40B4-BE49-F238E27FC236}">
                      <a16:creationId xmlns:a16="http://schemas.microsoft.com/office/drawing/2014/main" xmlns="" id="{9C67A4A7-135B-420C-8BE1-E29EBF6BD063}"/>
                    </a:ext>
                  </a:extLst>
                </p:cNvPr>
                <p:cNvGrpSpPr/>
                <p:nvPr userDrawn="1"/>
              </p:nvGrpSpPr>
              <p:grpSpPr>
                <a:xfrm>
                  <a:off x="-3634116" y="700986"/>
                  <a:ext cx="182598" cy="143759"/>
                  <a:chOff x="-3634116" y="700986"/>
                  <a:chExt cx="182598" cy="143759"/>
                </a:xfrm>
              </p:grpSpPr>
              <p:cxnSp>
                <p:nvCxnSpPr>
                  <p:cNvPr id="264" name="Rechte verbindingslijn 263">
                    <a:extLst>
                      <a:ext uri="{FF2B5EF4-FFF2-40B4-BE49-F238E27FC236}">
                        <a16:creationId xmlns:a16="http://schemas.microsoft.com/office/drawing/2014/main" xmlns="" id="{75C61691-FC03-4E51-B371-0C28F665B6A2}"/>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65" name="Rechte verbindingslijn 264">
                    <a:extLst>
                      <a:ext uri="{FF2B5EF4-FFF2-40B4-BE49-F238E27FC236}">
                        <a16:creationId xmlns:a16="http://schemas.microsoft.com/office/drawing/2014/main" xmlns="" id="{EA684604-B1AE-457B-8C9B-13EF29AB728C}"/>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66" name="Rechte verbindingslijn 265">
                    <a:extLst>
                      <a:ext uri="{FF2B5EF4-FFF2-40B4-BE49-F238E27FC236}">
                        <a16:creationId xmlns:a16="http://schemas.microsoft.com/office/drawing/2014/main" xmlns="" id="{B9C827C0-2EB6-43FA-8E02-9D53A05D54E6}"/>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67" name="Rechte verbindingslijn 266">
                    <a:extLst>
                      <a:ext uri="{FF2B5EF4-FFF2-40B4-BE49-F238E27FC236}">
                        <a16:creationId xmlns:a16="http://schemas.microsoft.com/office/drawing/2014/main" xmlns="" id="{37460D78-763E-4528-9EEC-8C09B7B60D3B}"/>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68" name="Rechte verbindingslijn 267">
                    <a:extLst>
                      <a:ext uri="{FF2B5EF4-FFF2-40B4-BE49-F238E27FC236}">
                        <a16:creationId xmlns:a16="http://schemas.microsoft.com/office/drawing/2014/main" xmlns="" id="{C3F1B795-CB88-423C-92EC-0B3A7B73CF7D}"/>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61" name="Groep 260">
                  <a:extLst>
                    <a:ext uri="{FF2B5EF4-FFF2-40B4-BE49-F238E27FC236}">
                      <a16:creationId xmlns:a16="http://schemas.microsoft.com/office/drawing/2014/main" xmlns="" id="{0EA0A4B6-A621-40F2-8D91-A95FF3A84005}"/>
                    </a:ext>
                  </a:extLst>
                </p:cNvPr>
                <p:cNvGrpSpPr/>
                <p:nvPr userDrawn="1"/>
              </p:nvGrpSpPr>
              <p:grpSpPr>
                <a:xfrm>
                  <a:off x="-3634047" y="735854"/>
                  <a:ext cx="88801" cy="72568"/>
                  <a:chOff x="-2091059" y="1395403"/>
                  <a:chExt cx="157316" cy="128558"/>
                </a:xfrm>
              </p:grpSpPr>
              <p:sp>
                <p:nvSpPr>
                  <p:cNvPr id="262" name="Rechthoek 261">
                    <a:extLst>
                      <a:ext uri="{FF2B5EF4-FFF2-40B4-BE49-F238E27FC236}">
                        <a16:creationId xmlns:a16="http://schemas.microsoft.com/office/drawing/2014/main" xmlns="" id="{C3B09DAE-3BCB-4F20-9038-7F327EF08FA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3" name="Pijl: punthaak 262">
                    <a:extLst>
                      <a:ext uri="{FF2B5EF4-FFF2-40B4-BE49-F238E27FC236}">
                        <a16:creationId xmlns:a16="http://schemas.microsoft.com/office/drawing/2014/main" xmlns="" id="{BF996617-8DA6-4DA9-8970-81A2A438637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155" name="Rechte verbindingslijn 154">
                <a:extLst>
                  <a:ext uri="{FF2B5EF4-FFF2-40B4-BE49-F238E27FC236}">
                    <a16:creationId xmlns:a16="http://schemas.microsoft.com/office/drawing/2014/main" xmlns="" id="{6D174208-993D-43AA-9063-67B8F5B867CB}"/>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56" name="Rechte verbindingslijn 155">
                <a:extLst>
                  <a:ext uri="{FF2B5EF4-FFF2-40B4-BE49-F238E27FC236}">
                    <a16:creationId xmlns:a16="http://schemas.microsoft.com/office/drawing/2014/main" xmlns="" id="{28803095-9BB7-46F6-A404-39068A9BCAFB}"/>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57" name="Groep 156">
                <a:extLst>
                  <a:ext uri="{FF2B5EF4-FFF2-40B4-BE49-F238E27FC236}">
                    <a16:creationId xmlns:a16="http://schemas.microsoft.com/office/drawing/2014/main" xmlns="" id="{E2CB421E-0665-4A6F-AE14-AB3B71487BE8}"/>
                  </a:ext>
                </a:extLst>
              </p:cNvPr>
              <p:cNvGrpSpPr/>
              <p:nvPr userDrawn="1"/>
            </p:nvGrpSpPr>
            <p:grpSpPr>
              <a:xfrm>
                <a:off x="-2425037" y="370226"/>
                <a:ext cx="357690" cy="330595"/>
                <a:chOff x="-2721817" y="347336"/>
                <a:chExt cx="432805" cy="400021"/>
              </a:xfrm>
            </p:grpSpPr>
            <p:sp>
              <p:nvSpPr>
                <p:cNvPr id="249" name="Rechthoek 248">
                  <a:extLst>
                    <a:ext uri="{FF2B5EF4-FFF2-40B4-BE49-F238E27FC236}">
                      <a16:creationId xmlns:a16="http://schemas.microsoft.com/office/drawing/2014/main" xmlns="" id="{6A7B6A65-1BE7-429D-9294-F4AFBFDDAD0B}"/>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0" name="Groep 249">
                  <a:extLst>
                    <a:ext uri="{FF2B5EF4-FFF2-40B4-BE49-F238E27FC236}">
                      <a16:creationId xmlns:a16="http://schemas.microsoft.com/office/drawing/2014/main" xmlns="" id="{36A5970A-2693-45B0-AC65-77F967263F71}"/>
                    </a:ext>
                  </a:extLst>
                </p:cNvPr>
                <p:cNvGrpSpPr/>
                <p:nvPr userDrawn="1"/>
              </p:nvGrpSpPr>
              <p:grpSpPr>
                <a:xfrm>
                  <a:off x="-2652453" y="431583"/>
                  <a:ext cx="294076" cy="231526"/>
                  <a:chOff x="-3634116" y="700986"/>
                  <a:chExt cx="182598" cy="143759"/>
                </a:xfrm>
              </p:grpSpPr>
              <p:grpSp>
                <p:nvGrpSpPr>
                  <p:cNvPr id="251" name="Groep 250">
                    <a:extLst>
                      <a:ext uri="{FF2B5EF4-FFF2-40B4-BE49-F238E27FC236}">
                        <a16:creationId xmlns:a16="http://schemas.microsoft.com/office/drawing/2014/main" xmlns="" id="{D2012861-B827-444C-BDEB-C3A2957332E8}"/>
                      </a:ext>
                    </a:extLst>
                  </p:cNvPr>
                  <p:cNvGrpSpPr/>
                  <p:nvPr userDrawn="1"/>
                </p:nvGrpSpPr>
                <p:grpSpPr>
                  <a:xfrm>
                    <a:off x="-3634116" y="700986"/>
                    <a:ext cx="182598" cy="143759"/>
                    <a:chOff x="-3634116" y="700986"/>
                    <a:chExt cx="182598" cy="143759"/>
                  </a:xfrm>
                </p:grpSpPr>
                <p:cxnSp>
                  <p:nvCxnSpPr>
                    <p:cNvPr id="255" name="Rechte verbindingslijn 254">
                      <a:extLst>
                        <a:ext uri="{FF2B5EF4-FFF2-40B4-BE49-F238E27FC236}">
                          <a16:creationId xmlns:a16="http://schemas.microsoft.com/office/drawing/2014/main" xmlns="" id="{AE81A53E-EA4F-4DB1-9603-3C76391006C8}"/>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56" name="Rechte verbindingslijn 255">
                      <a:extLst>
                        <a:ext uri="{FF2B5EF4-FFF2-40B4-BE49-F238E27FC236}">
                          <a16:creationId xmlns:a16="http://schemas.microsoft.com/office/drawing/2014/main" xmlns="" id="{2882B5BA-B7E8-497C-8805-CC76A00D30E1}"/>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57" name="Rechte verbindingslijn 256">
                      <a:extLst>
                        <a:ext uri="{FF2B5EF4-FFF2-40B4-BE49-F238E27FC236}">
                          <a16:creationId xmlns:a16="http://schemas.microsoft.com/office/drawing/2014/main" xmlns="" id="{BCE5C03A-40D5-425C-98E7-0D8664993616}"/>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58" name="Rechte verbindingslijn 257">
                      <a:extLst>
                        <a:ext uri="{FF2B5EF4-FFF2-40B4-BE49-F238E27FC236}">
                          <a16:creationId xmlns:a16="http://schemas.microsoft.com/office/drawing/2014/main" xmlns="" id="{1106FE0D-4263-45BB-8A69-E3FB9EB324A9}"/>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xmlns="" id="{9ABFDAF0-5C97-493E-9167-ECBC615B1922}"/>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52" name="Groep 251">
                    <a:extLst>
                      <a:ext uri="{FF2B5EF4-FFF2-40B4-BE49-F238E27FC236}">
                        <a16:creationId xmlns:a16="http://schemas.microsoft.com/office/drawing/2014/main" xmlns="" id="{47F9C47F-0B7F-4D9F-8898-DBB5E502CBC4}"/>
                      </a:ext>
                    </a:extLst>
                  </p:cNvPr>
                  <p:cNvGrpSpPr/>
                  <p:nvPr userDrawn="1"/>
                </p:nvGrpSpPr>
                <p:grpSpPr>
                  <a:xfrm>
                    <a:off x="-3634047" y="735854"/>
                    <a:ext cx="88801" cy="72568"/>
                    <a:chOff x="-2091059" y="1395403"/>
                    <a:chExt cx="157316" cy="128558"/>
                  </a:xfrm>
                </p:grpSpPr>
                <p:sp>
                  <p:nvSpPr>
                    <p:cNvPr id="253" name="Rechthoek 252">
                      <a:extLst>
                        <a:ext uri="{FF2B5EF4-FFF2-40B4-BE49-F238E27FC236}">
                          <a16:creationId xmlns:a16="http://schemas.microsoft.com/office/drawing/2014/main" xmlns="" id="{BF48A5D3-6F05-439E-B801-4EED771FF3C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4" name="Pijl: punthaak 253">
                      <a:extLst>
                        <a:ext uri="{FF2B5EF4-FFF2-40B4-BE49-F238E27FC236}">
                          <a16:creationId xmlns:a16="http://schemas.microsoft.com/office/drawing/2014/main" xmlns="" id="{AE861EBF-30E6-4A1F-805E-67AC99A07EB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165" name="Groep 164">
                <a:extLst>
                  <a:ext uri="{FF2B5EF4-FFF2-40B4-BE49-F238E27FC236}">
                    <a16:creationId xmlns:a16="http://schemas.microsoft.com/office/drawing/2014/main" xmlns="" id="{7C32A188-DCD7-4000-9A76-321E5670966E}"/>
                  </a:ext>
                </a:extLst>
              </p:cNvPr>
              <p:cNvGrpSpPr/>
              <p:nvPr userDrawn="1"/>
            </p:nvGrpSpPr>
            <p:grpSpPr>
              <a:xfrm>
                <a:off x="-2425037" y="781500"/>
                <a:ext cx="357690" cy="330595"/>
                <a:chOff x="-2721817" y="782525"/>
                <a:chExt cx="432805" cy="400021"/>
              </a:xfrm>
            </p:grpSpPr>
            <p:sp>
              <p:nvSpPr>
                <p:cNvPr id="238" name="Rechthoek 237">
                  <a:extLst>
                    <a:ext uri="{FF2B5EF4-FFF2-40B4-BE49-F238E27FC236}">
                      <a16:creationId xmlns:a16="http://schemas.microsoft.com/office/drawing/2014/main" xmlns="" id="{7BA90E88-78E2-43FC-B14C-5D13C98333DD}"/>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39" name="Groep 238">
                  <a:extLst>
                    <a:ext uri="{FF2B5EF4-FFF2-40B4-BE49-F238E27FC236}">
                      <a16:creationId xmlns:a16="http://schemas.microsoft.com/office/drawing/2014/main" xmlns="" id="{78787408-1FC9-40D1-950C-3C32C3F8CF5F}"/>
                    </a:ext>
                  </a:extLst>
                </p:cNvPr>
                <p:cNvGrpSpPr/>
                <p:nvPr userDrawn="1"/>
              </p:nvGrpSpPr>
              <p:grpSpPr>
                <a:xfrm>
                  <a:off x="-2652453" y="866772"/>
                  <a:ext cx="294076" cy="231526"/>
                  <a:chOff x="-3310843" y="700986"/>
                  <a:chExt cx="182598" cy="143759"/>
                </a:xfrm>
              </p:grpSpPr>
              <p:grpSp>
                <p:nvGrpSpPr>
                  <p:cNvPr id="240" name="Groep 239">
                    <a:extLst>
                      <a:ext uri="{FF2B5EF4-FFF2-40B4-BE49-F238E27FC236}">
                        <a16:creationId xmlns:a16="http://schemas.microsoft.com/office/drawing/2014/main" xmlns="" id="{63CAC466-91C1-4C1F-A9DA-1C701FA6D946}"/>
                      </a:ext>
                    </a:extLst>
                  </p:cNvPr>
                  <p:cNvGrpSpPr/>
                  <p:nvPr userDrawn="1"/>
                </p:nvGrpSpPr>
                <p:grpSpPr>
                  <a:xfrm>
                    <a:off x="-3310843" y="700986"/>
                    <a:ext cx="182598" cy="143759"/>
                    <a:chOff x="-3310843" y="700986"/>
                    <a:chExt cx="182598" cy="143759"/>
                  </a:xfrm>
                </p:grpSpPr>
                <p:cxnSp>
                  <p:nvCxnSpPr>
                    <p:cNvPr id="244" name="Rechte verbindingslijn 243">
                      <a:extLst>
                        <a:ext uri="{FF2B5EF4-FFF2-40B4-BE49-F238E27FC236}">
                          <a16:creationId xmlns:a16="http://schemas.microsoft.com/office/drawing/2014/main" xmlns="" id="{54DC1ECC-5502-41DE-AE16-159213F6AB18}"/>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45" name="Rechte verbindingslijn 244">
                      <a:extLst>
                        <a:ext uri="{FF2B5EF4-FFF2-40B4-BE49-F238E27FC236}">
                          <a16:creationId xmlns:a16="http://schemas.microsoft.com/office/drawing/2014/main" xmlns="" id="{8AD49847-D1B8-461D-87D8-976A5401D623}"/>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46" name="Rechte verbindingslijn 245">
                      <a:extLst>
                        <a:ext uri="{FF2B5EF4-FFF2-40B4-BE49-F238E27FC236}">
                          <a16:creationId xmlns:a16="http://schemas.microsoft.com/office/drawing/2014/main" xmlns="" id="{A7EF98DB-3D65-466E-9B55-B895BCC4B440}"/>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47" name="Rechte verbindingslijn 246">
                      <a:extLst>
                        <a:ext uri="{FF2B5EF4-FFF2-40B4-BE49-F238E27FC236}">
                          <a16:creationId xmlns:a16="http://schemas.microsoft.com/office/drawing/2014/main" xmlns="" id="{9665B1AD-A030-4105-9DB9-86E56AF06F1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48" name="Rechte verbindingslijn 247">
                      <a:extLst>
                        <a:ext uri="{FF2B5EF4-FFF2-40B4-BE49-F238E27FC236}">
                          <a16:creationId xmlns:a16="http://schemas.microsoft.com/office/drawing/2014/main" xmlns="" id="{21A8C64D-9E9A-403F-8333-24F4A782923B}"/>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41" name="Groep 240">
                    <a:extLst>
                      <a:ext uri="{FF2B5EF4-FFF2-40B4-BE49-F238E27FC236}">
                        <a16:creationId xmlns:a16="http://schemas.microsoft.com/office/drawing/2014/main" xmlns="" id="{74F54A72-7A39-4228-AD47-FDA7455C3B1F}"/>
                      </a:ext>
                    </a:extLst>
                  </p:cNvPr>
                  <p:cNvGrpSpPr/>
                  <p:nvPr userDrawn="1"/>
                </p:nvGrpSpPr>
                <p:grpSpPr>
                  <a:xfrm flipH="1">
                    <a:off x="-3310774" y="735854"/>
                    <a:ext cx="88801" cy="72568"/>
                    <a:chOff x="-2091059" y="1395403"/>
                    <a:chExt cx="157316" cy="128558"/>
                  </a:xfrm>
                </p:grpSpPr>
                <p:sp>
                  <p:nvSpPr>
                    <p:cNvPr id="242" name="Rechthoek 241">
                      <a:extLst>
                        <a:ext uri="{FF2B5EF4-FFF2-40B4-BE49-F238E27FC236}">
                          <a16:creationId xmlns:a16="http://schemas.microsoft.com/office/drawing/2014/main" xmlns="" id="{46A7410E-E78B-4C29-9D1B-A1799750FCD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43" name="Pijl: punthaak 242">
                      <a:extLst>
                        <a:ext uri="{FF2B5EF4-FFF2-40B4-BE49-F238E27FC236}">
                          <a16:creationId xmlns:a16="http://schemas.microsoft.com/office/drawing/2014/main" xmlns="" id="{B5E67FC3-648C-41D8-8E8E-3A9782E45C9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36" name="Rechthoek 235">
                <a:extLst>
                  <a:ext uri="{FF2B5EF4-FFF2-40B4-BE49-F238E27FC236}">
                    <a16:creationId xmlns:a16="http://schemas.microsoft.com/office/drawing/2014/main" xmlns="" id="{0373F78F-C2D1-4252-A449-8B61E016A930}"/>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37" name="Rechthoek 236">
                <a:extLst>
                  <a:ext uri="{FF2B5EF4-FFF2-40B4-BE49-F238E27FC236}">
                    <a16:creationId xmlns:a16="http://schemas.microsoft.com/office/drawing/2014/main" xmlns="" id="{411FA8AC-501C-4099-8A86-07E99B8AEFCF}"/>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35" name="Rechte verbindingslijn 134">
              <a:extLst>
                <a:ext uri="{FF2B5EF4-FFF2-40B4-BE49-F238E27FC236}">
                  <a16:creationId xmlns:a16="http://schemas.microsoft.com/office/drawing/2014/main" xmlns="" id="{93EE1EF5-B832-423E-867A-D65007859837}"/>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36" name="Rechthoek 135">
              <a:extLst>
                <a:ext uri="{FF2B5EF4-FFF2-40B4-BE49-F238E27FC236}">
                  <a16:creationId xmlns:a16="http://schemas.microsoft.com/office/drawing/2014/main" xmlns="" id="{8CE05A1D-BBB2-43C2-8DC4-468A904C8DB5}"/>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2"/>
                </a:buBlip>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Bullets</a:t>
              </a:r>
            </a:p>
          </p:txBody>
        </p:sp>
        <p:sp>
          <p:nvSpPr>
            <p:cNvPr id="137" name="Ovaal 136">
              <a:extLst>
                <a:ext uri="{FF2B5EF4-FFF2-40B4-BE49-F238E27FC236}">
                  <a16:creationId xmlns:a16="http://schemas.microsoft.com/office/drawing/2014/main" xmlns="" id="{62AB5102-7ED5-439D-AB5B-C1FE456A0D87}"/>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38" name="Rechthoek 137">
              <a:extLst>
                <a:ext uri="{FF2B5EF4-FFF2-40B4-BE49-F238E27FC236}">
                  <a16:creationId xmlns:a16="http://schemas.microsoft.com/office/drawing/2014/main" xmlns="" id="{9BE2CCFA-440B-4361-87C0-D2BE57AB167C}"/>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90000"/>
                </a:lnSpc>
                <a:spcBef>
                  <a:spcPts val="600"/>
                </a:spcBef>
                <a:spcAft>
                  <a:spcPts val="600"/>
                </a:spcAft>
                <a:buClr>
                  <a:schemeClr val="tx2"/>
                </a:buClr>
                <a:buSzTx/>
                <a:buFontTx/>
                <a:buChar char="-"/>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2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bullets</a:t>
              </a:r>
              <a:endPar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39" name="Ovaal 138">
              <a:extLst>
                <a:ext uri="{FF2B5EF4-FFF2-40B4-BE49-F238E27FC236}">
                  <a16:creationId xmlns:a16="http://schemas.microsoft.com/office/drawing/2014/main" xmlns="" id="{9CDA63FB-246D-4BC0-8CAF-6DE12DFC7BCE}"/>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40" name="Ovaal 139">
              <a:extLst>
                <a:ext uri="{FF2B5EF4-FFF2-40B4-BE49-F238E27FC236}">
                  <a16:creationId xmlns:a16="http://schemas.microsoft.com/office/drawing/2014/main" xmlns="" id="{248C622D-096F-4E59-AB5C-0E978EDDE221}"/>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41" name="Rechthoek 140">
              <a:extLst>
                <a:ext uri="{FF2B5EF4-FFF2-40B4-BE49-F238E27FC236}">
                  <a16:creationId xmlns:a16="http://schemas.microsoft.com/office/drawing/2014/main" xmlns="" id="{7E07E0EE-3FDA-4BE0-A428-7E63ECE841AB}"/>
                </a:ext>
              </a:extLst>
            </p:cNvPr>
            <p:cNvSpPr/>
            <p:nvPr userDrawn="1"/>
          </p:nvSpPr>
          <p:spPr>
            <a:xfrm>
              <a:off x="-3059324" y="24670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Leestekst</a:t>
              </a:r>
            </a:p>
          </p:txBody>
        </p:sp>
        <p:sp>
          <p:nvSpPr>
            <p:cNvPr id="142" name="Ovaal 141">
              <a:extLst>
                <a:ext uri="{FF2B5EF4-FFF2-40B4-BE49-F238E27FC236}">
                  <a16:creationId xmlns:a16="http://schemas.microsoft.com/office/drawing/2014/main" xmlns="" id="{1304756A-F92E-49E0-8E27-49C8CD8374A3}"/>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43" name="Rechthoek 142">
              <a:extLst>
                <a:ext uri="{FF2B5EF4-FFF2-40B4-BE49-F238E27FC236}">
                  <a16:creationId xmlns:a16="http://schemas.microsoft.com/office/drawing/2014/main" xmlns="" id="{88D1BB8B-0701-4606-88F2-8AF61EBF3650}"/>
                </a:ext>
              </a:extLst>
            </p:cNvPr>
            <p:cNvSpPr/>
            <p:nvPr userDrawn="1"/>
          </p:nvSpPr>
          <p:spPr>
            <a:xfrm>
              <a:off x="-3059324" y="2850654"/>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rgbClr val="000000"/>
                  </a:solidFill>
                  <a:effectLst/>
                  <a:uLnTx/>
                  <a:uFillTx/>
                  <a:latin typeface="+mn-lt"/>
                  <a:cs typeface="Segoe UI Light" panose="020B0502040204020203" pitchFamily="34" charset="0"/>
                </a:rPr>
                <a:t>Subtitel</a:t>
              </a:r>
            </a:p>
          </p:txBody>
        </p:sp>
        <p:sp>
          <p:nvSpPr>
            <p:cNvPr id="144" name="Rechthoek 143">
              <a:extLst>
                <a:ext uri="{FF2B5EF4-FFF2-40B4-BE49-F238E27FC236}">
                  <a16:creationId xmlns:a16="http://schemas.microsoft.com/office/drawing/2014/main" xmlns="" id="{F79C1BE6-2964-40BD-B607-77C9969D698C}"/>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45" name="Rechthoek 144">
              <a:extLst>
                <a:ext uri="{FF2B5EF4-FFF2-40B4-BE49-F238E27FC236}">
                  <a16:creationId xmlns:a16="http://schemas.microsoft.com/office/drawing/2014/main" xmlns="" id="{1A2AA500-8ACE-410E-AA11-6E3CA84F13AD}"/>
                </a:ext>
              </a:extLst>
            </p:cNvPr>
            <p:cNvSpPr/>
            <p:nvPr userDrawn="1"/>
          </p:nvSpPr>
          <p:spPr>
            <a:xfrm>
              <a:off x="-3059324" y="3615443"/>
              <a:ext cx="2679396" cy="255963"/>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90000"/>
                </a:lnSpc>
                <a:spcBef>
                  <a:spcPts val="600"/>
                </a:spcBef>
                <a:spcAft>
                  <a:spcPts val="600"/>
                </a:spcAft>
                <a:buClr>
                  <a:schemeClr val="tx2"/>
                </a:buClr>
                <a:buSzTx/>
                <a:buFont typeface="+mj-lt"/>
                <a:buNone/>
                <a:tabLst/>
                <a:defRPr/>
              </a:pPr>
              <a:r>
                <a:rPr lang="nl-NL" sz="1100" i="0" dirty="0"/>
                <a:t>Fotobijschrift</a:t>
              </a:r>
            </a:p>
          </p:txBody>
        </p:sp>
        <p:sp>
          <p:nvSpPr>
            <p:cNvPr id="146" name="Rechthoek 145">
              <a:extLst>
                <a:ext uri="{FF2B5EF4-FFF2-40B4-BE49-F238E27FC236}">
                  <a16:creationId xmlns:a16="http://schemas.microsoft.com/office/drawing/2014/main" xmlns="" id="{8AB4EDF6-7C57-4736-955C-E7E4C8C67210}"/>
                </a:ext>
              </a:extLst>
            </p:cNvPr>
            <p:cNvSpPr/>
            <p:nvPr userDrawn="1"/>
          </p:nvSpPr>
          <p:spPr>
            <a:xfrm>
              <a:off x="-3059324" y="4355324"/>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3"/>
                </a:buBlip>
                <a:tabLst/>
                <a:defRPr/>
              </a:pPr>
              <a:r>
                <a:rPr kumimoji="0" lang="nl-NL" sz="1200" b="0" i="0" u="none" strike="noStrike" kern="0" cap="none" spc="0" normalizeH="0" baseline="0" noProof="0" dirty="0">
                  <a:ln>
                    <a:noFill/>
                  </a:ln>
                  <a:solidFill>
                    <a:schemeClr val="tx2"/>
                  </a:solidFill>
                  <a:effectLst/>
                  <a:uLnTx/>
                  <a:uFillTx/>
                  <a:latin typeface="+mn-lt"/>
                  <a:cs typeface="Segoe UI Light" panose="020B0502040204020203" pitchFamily="34" charset="0"/>
                </a:rPr>
                <a:t>Bullets</a:t>
              </a:r>
            </a:p>
          </p:txBody>
        </p:sp>
        <p:sp>
          <p:nvSpPr>
            <p:cNvPr id="147" name="Rechthoek 146">
              <a:extLst>
                <a:ext uri="{FF2B5EF4-FFF2-40B4-BE49-F238E27FC236}">
                  <a16:creationId xmlns:a16="http://schemas.microsoft.com/office/drawing/2014/main" xmlns="" id="{875DE2B1-F62A-472D-9DE7-8EAF32E201D8}"/>
                </a:ext>
              </a:extLst>
            </p:cNvPr>
            <p:cNvSpPr/>
            <p:nvPr userDrawn="1"/>
          </p:nvSpPr>
          <p:spPr>
            <a:xfrm>
              <a:off x="-3059324" y="47301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48" name="Rechthoek 147">
              <a:extLst>
                <a:ext uri="{FF2B5EF4-FFF2-40B4-BE49-F238E27FC236}">
                  <a16:creationId xmlns:a16="http://schemas.microsoft.com/office/drawing/2014/main" xmlns="" id="{93547D58-FD9B-41E4-B619-CCD75ADBED26}"/>
                </a:ext>
              </a:extLst>
            </p:cNvPr>
            <p:cNvSpPr/>
            <p:nvPr userDrawn="1"/>
          </p:nvSpPr>
          <p:spPr>
            <a:xfrm>
              <a:off x="-3059324" y="3991410"/>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800" b="0" i="0" u="none" strike="noStrike" kern="0" cap="none" spc="0" normalizeH="0" baseline="0" noProof="0" dirty="0">
                  <a:ln>
                    <a:noFill/>
                  </a:ln>
                  <a:solidFill>
                    <a:schemeClr val="tx2"/>
                  </a:solidFill>
                  <a:effectLst/>
                  <a:uLnTx/>
                  <a:uFillTx/>
                  <a:latin typeface="+mj-lt"/>
                  <a:cs typeface="Segoe UI Light" panose="020B0502040204020203" pitchFamily="34" charset="0"/>
                </a:rPr>
                <a:t>Titel</a:t>
              </a:r>
            </a:p>
          </p:txBody>
        </p:sp>
      </p:grpSp>
      <p:grpSp>
        <p:nvGrpSpPr>
          <p:cNvPr id="316" name="Instructie">
            <a:extLst>
              <a:ext uri="{FF2B5EF4-FFF2-40B4-BE49-F238E27FC236}">
                <a16:creationId xmlns:a16="http://schemas.microsoft.com/office/drawing/2014/main" xmlns="" id="{61297DF9-27F1-4A9F-9702-04CF0256122F}"/>
              </a:ext>
            </a:extLst>
          </p:cNvPr>
          <p:cNvGrpSpPr/>
          <p:nvPr userDrawn="1"/>
        </p:nvGrpSpPr>
        <p:grpSpPr>
          <a:xfrm>
            <a:off x="12391601" y="0"/>
            <a:ext cx="3183677" cy="2295764"/>
            <a:chOff x="12391601" y="204025"/>
            <a:chExt cx="3183677" cy="2295764"/>
          </a:xfrm>
        </p:grpSpPr>
        <p:sp>
          <p:nvSpPr>
            <p:cNvPr id="317" name="Rechthoek 316">
              <a:extLst>
                <a:ext uri="{FF2B5EF4-FFF2-40B4-BE49-F238E27FC236}">
                  <a16:creationId xmlns:a16="http://schemas.microsoft.com/office/drawing/2014/main" xmlns="" id="{317D2A7D-CE52-4C7B-A006-89117D4A0BD5}"/>
                </a:ext>
              </a:extLst>
            </p:cNvPr>
            <p:cNvSpPr/>
            <p:nvPr userDrawn="1"/>
          </p:nvSpPr>
          <p:spPr>
            <a:xfrm>
              <a:off x="12397262" y="204025"/>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318" name="Ovaal 317">
              <a:extLst>
                <a:ext uri="{FF2B5EF4-FFF2-40B4-BE49-F238E27FC236}">
                  <a16:creationId xmlns:a16="http://schemas.microsoft.com/office/drawing/2014/main" xmlns="" id="{C4C59103-804A-4519-898A-34224C528501}"/>
                </a:ext>
              </a:extLst>
            </p:cNvPr>
            <p:cNvSpPr/>
            <p:nvPr userDrawn="1"/>
          </p:nvSpPr>
          <p:spPr>
            <a:xfrm>
              <a:off x="12391601" y="54523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319" name="Rechte verbindingslijn 318">
              <a:extLst>
                <a:ext uri="{FF2B5EF4-FFF2-40B4-BE49-F238E27FC236}">
                  <a16:creationId xmlns:a16="http://schemas.microsoft.com/office/drawing/2014/main" xmlns="" id="{8BB2A4D2-1508-4FDE-8BFF-16724EA82AE3}"/>
                </a:ext>
              </a:extLst>
            </p:cNvPr>
            <p:cNvCxnSpPr>
              <a:cxnSpLocks/>
            </p:cNvCxnSpPr>
            <p:nvPr userDrawn="1"/>
          </p:nvCxnSpPr>
          <p:spPr>
            <a:xfrm>
              <a:off x="12397261" y="445660"/>
              <a:ext cx="3178017" cy="0"/>
            </a:xfrm>
            <a:prstGeom prst="line">
              <a:avLst/>
            </a:prstGeom>
            <a:noFill/>
            <a:ln w="3175" cap="flat" cmpd="sng" algn="ctr">
              <a:solidFill>
                <a:schemeClr val="accent1"/>
              </a:solidFill>
              <a:prstDash val="solid"/>
            </a:ln>
            <a:effectLst/>
          </p:spPr>
        </p:cxnSp>
        <p:cxnSp>
          <p:nvCxnSpPr>
            <p:cNvPr id="320" name="Rechte verbindingslijn 319">
              <a:extLst>
                <a:ext uri="{FF2B5EF4-FFF2-40B4-BE49-F238E27FC236}">
                  <a16:creationId xmlns:a16="http://schemas.microsoft.com/office/drawing/2014/main" xmlns="" id="{A2AF6672-76C9-432B-84BA-C4A9AFB02330}"/>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21" name="Rechthoek 320">
              <a:extLst>
                <a:ext uri="{FF2B5EF4-FFF2-40B4-BE49-F238E27FC236}">
                  <a16:creationId xmlns:a16="http://schemas.microsoft.com/office/drawing/2014/main" xmlns="" id="{8AF2E47F-29B0-409C-8C2E-5E4F7EB6F216}"/>
                </a:ext>
              </a:extLst>
            </p:cNvPr>
            <p:cNvSpPr/>
            <p:nvPr userDrawn="1"/>
          </p:nvSpPr>
          <p:spPr>
            <a:xfrm>
              <a:off x="12757282" y="611294"/>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322" name="Ovaal 321">
              <a:extLst>
                <a:ext uri="{FF2B5EF4-FFF2-40B4-BE49-F238E27FC236}">
                  <a16:creationId xmlns:a16="http://schemas.microsoft.com/office/drawing/2014/main" xmlns="" id="{3ED97B09-73EE-482B-AA70-CE2234288A1D}"/>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23" name="Rechthoek 322">
              <a:extLst>
                <a:ext uri="{FF2B5EF4-FFF2-40B4-BE49-F238E27FC236}">
                  <a16:creationId xmlns:a16="http://schemas.microsoft.com/office/drawing/2014/main" xmlns="" id="{37D050B0-0378-406C-A9B3-EBACB3948531}"/>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24" name="Groep 323">
              <a:extLst>
                <a:ext uri="{FF2B5EF4-FFF2-40B4-BE49-F238E27FC236}">
                  <a16:creationId xmlns:a16="http://schemas.microsoft.com/office/drawing/2014/main" xmlns="" id="{825D8153-C14A-402C-A5EB-9FB388AEB210}"/>
                </a:ext>
              </a:extLst>
            </p:cNvPr>
            <p:cNvGrpSpPr/>
            <p:nvPr userDrawn="1"/>
          </p:nvGrpSpPr>
          <p:grpSpPr>
            <a:xfrm>
              <a:off x="12757282" y="2184550"/>
              <a:ext cx="825500" cy="209550"/>
              <a:chOff x="13504624" y="2482850"/>
              <a:chExt cx="825500" cy="209550"/>
            </a:xfrm>
          </p:grpSpPr>
          <p:sp>
            <p:nvSpPr>
              <p:cNvPr id="333" name="Rechthoek 332">
                <a:extLst>
                  <a:ext uri="{FF2B5EF4-FFF2-40B4-BE49-F238E27FC236}">
                    <a16:creationId xmlns:a16="http://schemas.microsoft.com/office/drawing/2014/main" xmlns="" id="{24D2535A-62F7-4D44-A4E4-EBF8CA3AA26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34" name="Rechte verbindingslijn 333">
                <a:extLst>
                  <a:ext uri="{FF2B5EF4-FFF2-40B4-BE49-F238E27FC236}">
                    <a16:creationId xmlns:a16="http://schemas.microsoft.com/office/drawing/2014/main" xmlns="" id="{42038427-6F44-4B5D-BCC2-ABE5C8B476F8}"/>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35" name="Gelijkbenige driehoek 334">
                <a:extLst>
                  <a:ext uri="{FF2B5EF4-FFF2-40B4-BE49-F238E27FC236}">
                    <a16:creationId xmlns:a16="http://schemas.microsoft.com/office/drawing/2014/main" xmlns="" id="{24202CF1-E487-4AB6-A194-104F48482F0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325" name="Groep 324">
              <a:extLst>
                <a:ext uri="{FF2B5EF4-FFF2-40B4-BE49-F238E27FC236}">
                  <a16:creationId xmlns:a16="http://schemas.microsoft.com/office/drawing/2014/main" xmlns="" id="{DAFBEEFB-FB01-4A4C-910D-808B0110D12B}"/>
                </a:ext>
              </a:extLst>
            </p:cNvPr>
            <p:cNvGrpSpPr/>
            <p:nvPr userDrawn="1"/>
          </p:nvGrpSpPr>
          <p:grpSpPr>
            <a:xfrm>
              <a:off x="12757282" y="1141626"/>
              <a:ext cx="294789" cy="318834"/>
              <a:chOff x="14466489" y="1001522"/>
              <a:chExt cx="290627" cy="314333"/>
            </a:xfrm>
          </p:grpSpPr>
          <p:sp>
            <p:nvSpPr>
              <p:cNvPr id="327" name="Rechthoek 326">
                <a:extLst>
                  <a:ext uri="{FF2B5EF4-FFF2-40B4-BE49-F238E27FC236}">
                    <a16:creationId xmlns:a16="http://schemas.microsoft.com/office/drawing/2014/main" xmlns="" id="{93C0B4D5-8F45-4594-901E-E44AF092AE4C}"/>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328" name="Ovaal 327">
                <a:extLst>
                  <a:ext uri="{FF2B5EF4-FFF2-40B4-BE49-F238E27FC236}">
                    <a16:creationId xmlns:a16="http://schemas.microsoft.com/office/drawing/2014/main" xmlns="" id="{FB8C55F2-2DB2-4A1C-8E09-363047F057E1}"/>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29" name="Vrije vorm: vorm 328">
                <a:extLst>
                  <a:ext uri="{FF2B5EF4-FFF2-40B4-BE49-F238E27FC236}">
                    <a16:creationId xmlns:a16="http://schemas.microsoft.com/office/drawing/2014/main" xmlns="" id="{36B5D4A6-17E0-44CF-8CBB-5F6DCBA0B5EF}"/>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30" name="Rechthoek: afgeronde hoeken 329">
                <a:extLst>
                  <a:ext uri="{FF2B5EF4-FFF2-40B4-BE49-F238E27FC236}">
                    <a16:creationId xmlns:a16="http://schemas.microsoft.com/office/drawing/2014/main" xmlns="" id="{4D18E69D-0CE4-4C51-A0A4-01A4CE2BD790}"/>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331" name="Rechte verbindingslijn 330">
                <a:extLst>
                  <a:ext uri="{FF2B5EF4-FFF2-40B4-BE49-F238E27FC236}">
                    <a16:creationId xmlns:a16="http://schemas.microsoft.com/office/drawing/2014/main" xmlns="" id="{10B9AEF0-9D3A-4AA2-AB57-56928ED3EA4A}"/>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332" name="Rechte verbindingslijn 331">
                <a:extLst>
                  <a:ext uri="{FF2B5EF4-FFF2-40B4-BE49-F238E27FC236}">
                    <a16:creationId xmlns:a16="http://schemas.microsoft.com/office/drawing/2014/main" xmlns="" id="{3CF83887-AACD-4443-9733-789976B1D4DA}"/>
                  </a:ext>
                </a:extLst>
              </p:cNvPr>
              <p:cNvCxnSpPr>
                <a:cxnSpLocks/>
                <a:stCxn id="330"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326" name="Rechte verbindingslijn 325">
              <a:extLst>
                <a:ext uri="{FF2B5EF4-FFF2-40B4-BE49-F238E27FC236}">
                  <a16:creationId xmlns:a16="http://schemas.microsoft.com/office/drawing/2014/main" xmlns="" id="{03DD2575-8935-4937-9395-1A4AAF3C8C83}"/>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spTree>
    <p:extLst>
      <p:ext uri="{BB962C8B-B14F-4D97-AF65-F5344CB8AC3E}">
        <p14:creationId xmlns:p14="http://schemas.microsoft.com/office/powerpoint/2010/main" val="294043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1000"/>
                                        <p:tgtEl>
                                          <p:spTgt spid="4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1000"/>
                                        <p:tgtEl>
                                          <p:spTgt spid="12">
                                            <p:txEl>
                                              <p:pRg st="0" end="0"/>
                                            </p:txEl>
                                          </p:spTgt>
                                        </p:tgtEl>
                                      </p:cBhvr>
                                    </p:animEffect>
                                  </p:childTnLst>
                                </p:cTn>
                              </p:par>
                              <p:par>
                                <p:cTn id="11" presetID="2" presetClass="entr" presetSubtype="2" decel="100000" fill="hold" grpId="0" nodeType="withEffect">
                                  <p:stCondLst>
                                    <p:cond delay="50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6">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7">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8">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9">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1000"/>
                        <p:tgtEl>
                          <p:spTgt spid="43"/>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1/3 – 2/3">
    <p:spTree>
      <p:nvGrpSpPr>
        <p:cNvPr id="1" name=""/>
        <p:cNvGrpSpPr/>
        <p:nvPr/>
      </p:nvGrpSpPr>
      <p:grpSpPr>
        <a:xfrm>
          <a:off x="0" y="0"/>
          <a:ext cx="0" cy="0"/>
          <a:chOff x="0" y="0"/>
          <a:chExt cx="0" cy="0"/>
        </a:xfrm>
      </p:grpSpPr>
      <p:sp>
        <p:nvSpPr>
          <p:cNvPr id="5" name="Slidenaam"/>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Tekst 1/3 – 2/3</a:t>
            </a:r>
          </a:p>
        </p:txBody>
      </p:sp>
      <p:sp>
        <p:nvSpPr>
          <p:cNvPr id="19" name="Achtergrond kleur">
            <a:extLst>
              <a:ext uri="{FF2B5EF4-FFF2-40B4-BE49-F238E27FC236}">
                <a16:creationId xmlns:a16="http://schemas.microsoft.com/office/drawing/2014/main" xmlns="" id="{0E7910A1-C0C5-48CB-AF03-47801A8B81FF}"/>
              </a:ext>
            </a:extLst>
          </p:cNvPr>
          <p:cNvSpPr/>
          <p:nvPr userDrawn="1"/>
        </p:nvSpPr>
        <p:spPr>
          <a:xfrm>
            <a:off x="4189774" y="0"/>
            <a:ext cx="801297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Hoekje">
            <a:extLst>
              <a:ext uri="{FF2B5EF4-FFF2-40B4-BE49-F238E27FC236}">
                <a16:creationId xmlns:a16="http://schemas.microsoft.com/office/drawing/2014/main" xmlns="" id="{FA0DAD5F-177D-4402-A0A1-43FD6E2842D4}"/>
              </a:ext>
            </a:extLst>
          </p:cNvPr>
          <p:cNvSpPr/>
          <p:nvPr userDrawn="1"/>
        </p:nvSpPr>
        <p:spPr>
          <a:xfrm>
            <a:off x="-86" y="1133522"/>
            <a:ext cx="203445" cy="754989"/>
          </a:xfrm>
          <a:custGeom>
            <a:avLst/>
            <a:gdLst>
              <a:gd name="connsiteX0" fmla="*/ 0 w 203445"/>
              <a:gd name="connsiteY0" fmla="*/ 0 h 754989"/>
              <a:gd name="connsiteX1" fmla="*/ 203445 w 203445"/>
              <a:gd name="connsiteY1" fmla="*/ 374636 h 754989"/>
              <a:gd name="connsiteX2" fmla="*/ 0 w 203445"/>
              <a:gd name="connsiteY2" fmla="*/ 754989 h 754989"/>
              <a:gd name="connsiteX3" fmla="*/ 0 w 203445"/>
              <a:gd name="connsiteY3" fmla="*/ 0 h 754989"/>
            </a:gdLst>
            <a:ahLst/>
            <a:cxnLst>
              <a:cxn ang="0">
                <a:pos x="connsiteX0" y="connsiteY0"/>
              </a:cxn>
              <a:cxn ang="0">
                <a:pos x="connsiteX1" y="connsiteY1"/>
              </a:cxn>
              <a:cxn ang="0">
                <a:pos x="connsiteX2" y="connsiteY2"/>
              </a:cxn>
              <a:cxn ang="0">
                <a:pos x="connsiteX3" y="connsiteY3"/>
              </a:cxn>
            </a:cxnLst>
            <a:rect l="l" t="t" r="r" b="b"/>
            <a:pathLst>
              <a:path w="203445" h="754989">
                <a:moveTo>
                  <a:pt x="0" y="0"/>
                </a:moveTo>
                <a:lnTo>
                  <a:pt x="203445" y="374636"/>
                </a:lnTo>
                <a:lnTo>
                  <a:pt x="0" y="7549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kst 2">
            <a:extLst>
              <a:ext uri="{FF2B5EF4-FFF2-40B4-BE49-F238E27FC236}">
                <a16:creationId xmlns:a16="http://schemas.microsoft.com/office/drawing/2014/main" xmlns="" id="{0C24B618-8C50-4865-ADEF-DBFF72F9314B}"/>
              </a:ext>
            </a:extLst>
          </p:cNvPr>
          <p:cNvSpPr>
            <a:spLocks noGrp="1"/>
          </p:cNvSpPr>
          <p:nvPr>
            <p:ph type="body" sz="quarter" idx="17" hasCustomPrompt="1"/>
          </p:nvPr>
        </p:nvSpPr>
        <p:spPr>
          <a:xfrm>
            <a:off x="4786191" y="2067560"/>
            <a:ext cx="6797460" cy="4188829"/>
          </a:xfrm>
        </p:spPr>
        <p:txBody>
          <a:bodyPr/>
          <a:lstStyle>
            <a:lvl1pPr marL="0" indent="0">
              <a:lnSpc>
                <a:spcPct val="85000"/>
              </a:lnSpc>
              <a:buFontTx/>
              <a:buNone/>
              <a:defRPr sz="1900" b="0">
                <a:solidFill>
                  <a:schemeClr val="bg1"/>
                </a:solidFill>
              </a:defRPr>
            </a:lvl1pPr>
            <a:lvl2pPr>
              <a:lnSpc>
                <a:spcPct val="85000"/>
              </a:lnSpc>
              <a:buClr>
                <a:schemeClr val="bg1"/>
              </a:buClr>
              <a:defRPr>
                <a:solidFill>
                  <a:schemeClr val="bg1"/>
                </a:solidFill>
              </a:defRPr>
            </a:lvl2pPr>
            <a:lvl3pPr>
              <a:lnSpc>
                <a:spcPct val="85000"/>
              </a:lnSpc>
              <a:defRPr>
                <a:solidFill>
                  <a:schemeClr val="bg1"/>
                </a:solidFill>
              </a:defRPr>
            </a:lvl3pPr>
            <a:lvl4pPr>
              <a:lnSpc>
                <a:spcPct val="85000"/>
              </a:lnSpc>
              <a:defRPr>
                <a:solidFill>
                  <a:schemeClr val="bg1"/>
                </a:solidFill>
              </a:defRPr>
            </a:lvl4pPr>
            <a:lvl5pPr>
              <a:lnSpc>
                <a:spcPct val="85000"/>
              </a:lnSpc>
              <a:buClr>
                <a:schemeClr val="bg1"/>
              </a:buClr>
              <a:defRPr>
                <a:solidFill>
                  <a:schemeClr val="bg1"/>
                </a:solidFill>
              </a:defRPr>
            </a:lvl5pPr>
            <a:lvl6pPr>
              <a:lnSpc>
                <a:spcPct val="85000"/>
              </a:lnSpc>
              <a:defRPr>
                <a:solidFill>
                  <a:schemeClr val="bg1"/>
                </a:solidFill>
              </a:defRPr>
            </a:lvl6pPr>
            <a:lvl7pPr>
              <a:lnSpc>
                <a:spcPct val="85000"/>
              </a:lnSpc>
              <a:defRPr>
                <a:solidFill>
                  <a:schemeClr val="bg1"/>
                </a:solidFill>
              </a:defRPr>
            </a:lvl7pPr>
            <a:lvl8pPr>
              <a:lnSpc>
                <a:spcPct val="85000"/>
              </a:lnSpc>
              <a:defRPr>
                <a:solidFill>
                  <a:schemeClr val="bg1"/>
                </a:solidFill>
              </a:defRPr>
            </a:lvl8pPr>
            <a:lvl9pPr>
              <a:lnSpc>
                <a:spcPct val="85000"/>
              </a:lnSpc>
              <a:defRPr>
                <a:solidFill>
                  <a:schemeClr val="bg1"/>
                </a:solidFill>
              </a:defRPr>
            </a:lvl9pPr>
          </a:lstStyle>
          <a:p>
            <a:pPr lvl="7"/>
            <a:r>
              <a:rPr lang="nl-NL" dirty="0"/>
              <a:t>Plaats hier de tekst</a:t>
            </a:r>
          </a:p>
        </p:txBody>
      </p:sp>
      <p:sp>
        <p:nvSpPr>
          <p:cNvPr id="12" name="Tekst">
            <a:extLst>
              <a:ext uri="{FF2B5EF4-FFF2-40B4-BE49-F238E27FC236}">
                <a16:creationId xmlns:a16="http://schemas.microsoft.com/office/drawing/2014/main" xmlns="" id="{EAC50177-58E0-4B26-8E7D-16E47B75248C}"/>
              </a:ext>
            </a:extLst>
          </p:cNvPr>
          <p:cNvSpPr>
            <a:spLocks noGrp="1"/>
          </p:cNvSpPr>
          <p:nvPr>
            <p:ph type="body" sz="quarter" idx="16" hasCustomPrompt="1"/>
          </p:nvPr>
        </p:nvSpPr>
        <p:spPr>
          <a:xfrm>
            <a:off x="603249" y="2067560"/>
            <a:ext cx="2998800" cy="4188829"/>
          </a:xfrm>
        </p:spPr>
        <p:txBody>
          <a:bodyPr/>
          <a:lstStyle>
            <a:lvl1pPr marL="290513" indent="-290513">
              <a:lnSpc>
                <a:spcPct val="85000"/>
              </a:lnSpc>
              <a:buFontTx/>
              <a:buBlip>
                <a:blip r:embed="rId2"/>
              </a:buBlip>
              <a:defRPr sz="1900" b="0" baseline="0">
                <a:solidFill>
                  <a:schemeClr val="tx1"/>
                </a:solidFill>
              </a:defRPr>
            </a:lvl1pPr>
            <a:lvl2pPr>
              <a:lnSpc>
                <a:spcPct val="85000"/>
              </a:lnSpc>
              <a:defRPr/>
            </a:lvl2pPr>
            <a:lvl3pPr>
              <a:lnSpc>
                <a:spcPct val="85000"/>
              </a:lnSpc>
              <a:defRPr/>
            </a:lvl3pPr>
            <a:lvl4pPr>
              <a:lnSpc>
                <a:spcPct val="85000"/>
              </a:lnSpc>
              <a:defRPr/>
            </a:lvl4pPr>
            <a:lvl5pPr>
              <a:lnSpc>
                <a:spcPct val="85000"/>
              </a:lnSpc>
              <a:defRPr/>
            </a:lvl5pPr>
            <a:lvl6pPr>
              <a:lnSpc>
                <a:spcPct val="85000"/>
              </a:lnSpc>
              <a:defRPr/>
            </a:lvl6pPr>
            <a:lvl7pPr>
              <a:lnSpc>
                <a:spcPct val="85000"/>
              </a:lnSpc>
              <a:defRPr/>
            </a:lvl7pPr>
            <a:lvl8pPr>
              <a:lnSpc>
                <a:spcPct val="85000"/>
              </a:lnSpc>
              <a:defRPr/>
            </a:lvl8pPr>
            <a:lvl9pPr>
              <a:lnSpc>
                <a:spcPct val="85000"/>
              </a:lnSpc>
              <a:defRPr/>
            </a:lvl9pPr>
          </a:lstStyle>
          <a:p>
            <a:pPr lvl="0"/>
            <a:r>
              <a:rPr lang="nl-NL" dirty="0"/>
              <a:t>Plaats hier de tekst</a:t>
            </a:r>
          </a:p>
        </p:txBody>
      </p:sp>
      <p:sp>
        <p:nvSpPr>
          <p:cNvPr id="43" name="Titel">
            <a:extLst>
              <a:ext uri="{FF2B5EF4-FFF2-40B4-BE49-F238E27FC236}">
                <a16:creationId xmlns:a16="http://schemas.microsoft.com/office/drawing/2014/main" xmlns="" id="{76CE1505-9333-444A-8A10-6884ACF142FF}"/>
              </a:ext>
            </a:extLst>
          </p:cNvPr>
          <p:cNvSpPr>
            <a:spLocks noGrp="1"/>
          </p:cNvSpPr>
          <p:nvPr>
            <p:ph type="body" sz="quarter" idx="14" hasCustomPrompt="1"/>
          </p:nvPr>
        </p:nvSpPr>
        <p:spPr>
          <a:xfrm>
            <a:off x="603250" y="1232330"/>
            <a:ext cx="2999982" cy="555625"/>
          </a:xfrm>
        </p:spPr>
        <p:txBody>
          <a:bodyPr anchor="ctr" anchorCtr="0"/>
          <a:lstStyle>
            <a:lvl1pPr marL="0" indent="0">
              <a:buNone/>
              <a:defRPr sz="3300" spc="0" baseline="0">
                <a:solidFill>
                  <a:schemeClr val="tx2"/>
                </a:solidFill>
                <a:latin typeface="+mj-lt"/>
              </a:defRPr>
            </a:lvl1pPr>
          </a:lstStyle>
          <a:p>
            <a:pPr lvl="0"/>
            <a:r>
              <a:rPr lang="nl-NL" dirty="0"/>
              <a:t>Titel</a:t>
            </a:r>
          </a:p>
        </p:txBody>
      </p:sp>
      <p:grpSp>
        <p:nvGrpSpPr>
          <p:cNvPr id="85" name="Instructie">
            <a:extLst>
              <a:ext uri="{FF2B5EF4-FFF2-40B4-BE49-F238E27FC236}">
                <a16:creationId xmlns:a16="http://schemas.microsoft.com/office/drawing/2014/main" xmlns="" id="{970A03B1-75AF-4963-9B7B-7D4EDDE07F9C}"/>
              </a:ext>
            </a:extLst>
          </p:cNvPr>
          <p:cNvGrpSpPr/>
          <p:nvPr userDrawn="1"/>
        </p:nvGrpSpPr>
        <p:grpSpPr>
          <a:xfrm>
            <a:off x="-3681944" y="1434"/>
            <a:ext cx="3201327" cy="5082295"/>
            <a:chOff x="-3437547" y="1434"/>
            <a:chExt cx="3201327" cy="5082295"/>
          </a:xfrm>
        </p:grpSpPr>
        <p:cxnSp>
          <p:nvCxnSpPr>
            <p:cNvPr id="86" name="Rechte verbindingslijn 85">
              <a:extLst>
                <a:ext uri="{FF2B5EF4-FFF2-40B4-BE49-F238E27FC236}">
                  <a16:creationId xmlns:a16="http://schemas.microsoft.com/office/drawing/2014/main" xmlns="" id="{08894C37-DC3E-442A-9DE6-4F6A8A75EF72}"/>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87" name="Ovaal 86">
              <a:extLst>
                <a:ext uri="{FF2B5EF4-FFF2-40B4-BE49-F238E27FC236}">
                  <a16:creationId xmlns:a16="http://schemas.microsoft.com/office/drawing/2014/main" xmlns="" id="{CE76FFAC-013D-40AA-8EA4-1CDE9A389494}"/>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88" name="Rechthoek 87">
              <a:extLst>
                <a:ext uri="{FF2B5EF4-FFF2-40B4-BE49-F238E27FC236}">
                  <a16:creationId xmlns:a16="http://schemas.microsoft.com/office/drawing/2014/main" xmlns="" id="{4EA198EA-6B9D-478B-B085-D9A7596B5FBF}"/>
                </a:ext>
              </a:extLst>
            </p:cNvPr>
            <p:cNvSpPr/>
            <p:nvPr userDrawn="1"/>
          </p:nvSpPr>
          <p:spPr>
            <a:xfrm>
              <a:off x="-3059324" y="3245919"/>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2"/>
                </a:buClr>
                <a:buSzTx/>
                <a:buFont typeface="+mj-lt"/>
                <a:buAutoNum type="arabicPeriod"/>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Opsomming</a:t>
              </a:r>
            </a:p>
          </p:txBody>
        </p:sp>
        <p:sp>
          <p:nvSpPr>
            <p:cNvPr id="89" name="Ovaal 88">
              <a:extLst>
                <a:ext uri="{FF2B5EF4-FFF2-40B4-BE49-F238E27FC236}">
                  <a16:creationId xmlns:a16="http://schemas.microsoft.com/office/drawing/2014/main" xmlns="" id="{C07664C2-2957-4255-A9CD-A2C768314F95}"/>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90" name="Ovaal 89">
              <a:extLst>
                <a:ext uri="{FF2B5EF4-FFF2-40B4-BE49-F238E27FC236}">
                  <a16:creationId xmlns:a16="http://schemas.microsoft.com/office/drawing/2014/main" xmlns="" id="{143C1973-C3FE-4671-BABF-2B5D564EA28F}"/>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91" name="Ovaal 90">
              <a:extLst>
                <a:ext uri="{FF2B5EF4-FFF2-40B4-BE49-F238E27FC236}">
                  <a16:creationId xmlns:a16="http://schemas.microsoft.com/office/drawing/2014/main" xmlns="" id="{03EC5B8E-7436-4AD3-9C67-72E121773FB2}"/>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92" name="Rechthoek 91">
              <a:extLst>
                <a:ext uri="{FF2B5EF4-FFF2-40B4-BE49-F238E27FC236}">
                  <a16:creationId xmlns:a16="http://schemas.microsoft.com/office/drawing/2014/main" xmlns="" id="{F64EE02A-CB0B-4838-9166-32AAFC8F8B98}"/>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93" name="Ovaal 92">
              <a:extLst>
                <a:ext uri="{FF2B5EF4-FFF2-40B4-BE49-F238E27FC236}">
                  <a16:creationId xmlns:a16="http://schemas.microsoft.com/office/drawing/2014/main" xmlns="" id="{61795758-87A1-42D5-998D-BEA5DF48C3D6}"/>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94" name="Rechte verbindingslijn 93">
              <a:extLst>
                <a:ext uri="{FF2B5EF4-FFF2-40B4-BE49-F238E27FC236}">
                  <a16:creationId xmlns:a16="http://schemas.microsoft.com/office/drawing/2014/main" xmlns="" id="{E7FFB1A2-A4B8-4BCA-884E-CDC3BB8CC6E0}"/>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95" name="Groep 94">
              <a:extLst>
                <a:ext uri="{FF2B5EF4-FFF2-40B4-BE49-F238E27FC236}">
                  <a16:creationId xmlns:a16="http://schemas.microsoft.com/office/drawing/2014/main" xmlns="" id="{51C0CF20-4FB2-4EFA-83ED-9D153660C0CD}"/>
                </a:ext>
              </a:extLst>
            </p:cNvPr>
            <p:cNvGrpSpPr/>
            <p:nvPr userDrawn="1"/>
          </p:nvGrpSpPr>
          <p:grpSpPr>
            <a:xfrm>
              <a:off x="-3437547" y="349413"/>
              <a:ext cx="2933825" cy="558875"/>
              <a:chOff x="-3419346" y="368233"/>
              <a:chExt cx="3904920" cy="743862"/>
            </a:xfrm>
          </p:grpSpPr>
          <p:sp>
            <p:nvSpPr>
              <p:cNvPr id="110" name="Rechthoek 109">
                <a:extLst>
                  <a:ext uri="{FF2B5EF4-FFF2-40B4-BE49-F238E27FC236}">
                    <a16:creationId xmlns:a16="http://schemas.microsoft.com/office/drawing/2014/main" xmlns="" id="{FE7C39AE-BE45-4624-9D62-B8C966A165BE}"/>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11" name="Rechte verbindingslijn 110">
                <a:extLst>
                  <a:ext uri="{FF2B5EF4-FFF2-40B4-BE49-F238E27FC236}">
                    <a16:creationId xmlns:a16="http://schemas.microsoft.com/office/drawing/2014/main" xmlns="" id="{0C9D16BF-1AE6-4DAC-98E9-A2ED1EA67207}"/>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Rechte verbindingslijn 111">
                <a:extLst>
                  <a:ext uri="{FF2B5EF4-FFF2-40B4-BE49-F238E27FC236}">
                    <a16:creationId xmlns:a16="http://schemas.microsoft.com/office/drawing/2014/main" xmlns="" id="{FD02EB5E-9D7D-415B-AA8F-D7F9EB686C4E}"/>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0" name="Rechthoek 119">
                <a:extLst>
                  <a:ext uri="{FF2B5EF4-FFF2-40B4-BE49-F238E27FC236}">
                    <a16:creationId xmlns:a16="http://schemas.microsoft.com/office/drawing/2014/main" xmlns="" id="{A0E52BD8-EC8D-47C5-BA7C-14546FFC0CA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91" name="Groep 190">
                <a:extLst>
                  <a:ext uri="{FF2B5EF4-FFF2-40B4-BE49-F238E27FC236}">
                    <a16:creationId xmlns:a16="http://schemas.microsoft.com/office/drawing/2014/main" xmlns="" id="{011A61ED-86CE-41DC-B10C-254B8DF81731}"/>
                  </a:ext>
                </a:extLst>
              </p:cNvPr>
              <p:cNvGrpSpPr/>
              <p:nvPr userDrawn="1"/>
            </p:nvGrpSpPr>
            <p:grpSpPr>
              <a:xfrm>
                <a:off x="-3002834" y="720303"/>
                <a:ext cx="182598" cy="143759"/>
                <a:chOff x="-3310843" y="700986"/>
                <a:chExt cx="182598" cy="143759"/>
              </a:xfrm>
            </p:grpSpPr>
            <p:grpSp>
              <p:nvGrpSpPr>
                <p:cNvPr id="230" name="Groep 229">
                  <a:extLst>
                    <a:ext uri="{FF2B5EF4-FFF2-40B4-BE49-F238E27FC236}">
                      <a16:creationId xmlns:a16="http://schemas.microsoft.com/office/drawing/2014/main" xmlns="" id="{30122CBF-B05F-407A-92AC-0328252A0FD4}"/>
                    </a:ext>
                  </a:extLst>
                </p:cNvPr>
                <p:cNvGrpSpPr/>
                <p:nvPr userDrawn="1"/>
              </p:nvGrpSpPr>
              <p:grpSpPr>
                <a:xfrm>
                  <a:off x="-3310843" y="700986"/>
                  <a:ext cx="182598" cy="143759"/>
                  <a:chOff x="-3310843" y="700986"/>
                  <a:chExt cx="182598" cy="143759"/>
                </a:xfrm>
              </p:grpSpPr>
              <p:cxnSp>
                <p:nvCxnSpPr>
                  <p:cNvPr id="234" name="Rechte verbindingslijn 233">
                    <a:extLst>
                      <a:ext uri="{FF2B5EF4-FFF2-40B4-BE49-F238E27FC236}">
                        <a16:creationId xmlns:a16="http://schemas.microsoft.com/office/drawing/2014/main" xmlns="" id="{693E4786-7BD2-49B3-9E89-BB2365954F63}"/>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35" name="Rechte verbindingslijn 234">
                    <a:extLst>
                      <a:ext uri="{FF2B5EF4-FFF2-40B4-BE49-F238E27FC236}">
                        <a16:creationId xmlns:a16="http://schemas.microsoft.com/office/drawing/2014/main" xmlns="" id="{F92BE7EE-5FC0-4EAF-96B0-ACFD6006D67B}"/>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36" name="Rechte verbindingslijn 235">
                    <a:extLst>
                      <a:ext uri="{FF2B5EF4-FFF2-40B4-BE49-F238E27FC236}">
                        <a16:creationId xmlns:a16="http://schemas.microsoft.com/office/drawing/2014/main" xmlns="" id="{E8A49FEA-8AB8-4A51-9312-DD7E622D88F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37" name="Rechte verbindingslijn 236">
                    <a:extLst>
                      <a:ext uri="{FF2B5EF4-FFF2-40B4-BE49-F238E27FC236}">
                        <a16:creationId xmlns:a16="http://schemas.microsoft.com/office/drawing/2014/main" xmlns="" id="{7028296C-43F8-4C79-A704-825346BBEA75}"/>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38" name="Rechte verbindingslijn 237">
                    <a:extLst>
                      <a:ext uri="{FF2B5EF4-FFF2-40B4-BE49-F238E27FC236}">
                        <a16:creationId xmlns:a16="http://schemas.microsoft.com/office/drawing/2014/main" xmlns="" id="{3F442B29-258D-43D9-B62E-0ECE1B56C8E9}"/>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31" name="Groep 230">
                  <a:extLst>
                    <a:ext uri="{FF2B5EF4-FFF2-40B4-BE49-F238E27FC236}">
                      <a16:creationId xmlns:a16="http://schemas.microsoft.com/office/drawing/2014/main" xmlns="" id="{28F62A2A-7EF4-46E9-B24B-1A3F5C31B6B8}"/>
                    </a:ext>
                  </a:extLst>
                </p:cNvPr>
                <p:cNvGrpSpPr/>
                <p:nvPr userDrawn="1"/>
              </p:nvGrpSpPr>
              <p:grpSpPr>
                <a:xfrm flipH="1">
                  <a:off x="-3310774" y="735854"/>
                  <a:ext cx="88801" cy="72568"/>
                  <a:chOff x="-2091059" y="1395403"/>
                  <a:chExt cx="157316" cy="128558"/>
                </a:xfrm>
              </p:grpSpPr>
              <p:sp>
                <p:nvSpPr>
                  <p:cNvPr id="232" name="Rechthoek 231">
                    <a:extLst>
                      <a:ext uri="{FF2B5EF4-FFF2-40B4-BE49-F238E27FC236}">
                        <a16:creationId xmlns:a16="http://schemas.microsoft.com/office/drawing/2014/main" xmlns="" id="{C567197F-764E-42C0-A813-7705523E346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33" name="Pijl: punthaak 232">
                    <a:extLst>
                      <a:ext uri="{FF2B5EF4-FFF2-40B4-BE49-F238E27FC236}">
                        <a16:creationId xmlns:a16="http://schemas.microsoft.com/office/drawing/2014/main" xmlns="" id="{825F05B2-966B-4CBA-9867-28F721693AC7}"/>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92" name="Groep 191">
                <a:extLst>
                  <a:ext uri="{FF2B5EF4-FFF2-40B4-BE49-F238E27FC236}">
                    <a16:creationId xmlns:a16="http://schemas.microsoft.com/office/drawing/2014/main" xmlns="" id="{99A8FA92-89B9-43DC-8668-2151444ECEDB}"/>
                  </a:ext>
                </a:extLst>
              </p:cNvPr>
              <p:cNvGrpSpPr/>
              <p:nvPr userDrawn="1"/>
            </p:nvGrpSpPr>
            <p:grpSpPr>
              <a:xfrm>
                <a:off x="-3326107" y="720303"/>
                <a:ext cx="182598" cy="143759"/>
                <a:chOff x="-3634116" y="700986"/>
                <a:chExt cx="182598" cy="143759"/>
              </a:xfrm>
            </p:grpSpPr>
            <p:grpSp>
              <p:nvGrpSpPr>
                <p:cNvPr id="221" name="Groep 220">
                  <a:extLst>
                    <a:ext uri="{FF2B5EF4-FFF2-40B4-BE49-F238E27FC236}">
                      <a16:creationId xmlns:a16="http://schemas.microsoft.com/office/drawing/2014/main" xmlns="" id="{01735521-FD3A-47E3-9A86-EF5E164FEF7C}"/>
                    </a:ext>
                  </a:extLst>
                </p:cNvPr>
                <p:cNvGrpSpPr/>
                <p:nvPr userDrawn="1"/>
              </p:nvGrpSpPr>
              <p:grpSpPr>
                <a:xfrm>
                  <a:off x="-3634116" y="700986"/>
                  <a:ext cx="182598" cy="143759"/>
                  <a:chOff x="-3634116" y="700986"/>
                  <a:chExt cx="182598" cy="143759"/>
                </a:xfrm>
              </p:grpSpPr>
              <p:cxnSp>
                <p:nvCxnSpPr>
                  <p:cNvPr id="225" name="Rechte verbindingslijn 224">
                    <a:extLst>
                      <a:ext uri="{FF2B5EF4-FFF2-40B4-BE49-F238E27FC236}">
                        <a16:creationId xmlns:a16="http://schemas.microsoft.com/office/drawing/2014/main" xmlns="" id="{9C1F8481-323C-4111-A123-DE2AF30D3D33}"/>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xmlns="" id="{4215C9F6-BE56-4AFA-84FB-0C5539CEF0FA}"/>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27" name="Rechte verbindingslijn 226">
                    <a:extLst>
                      <a:ext uri="{FF2B5EF4-FFF2-40B4-BE49-F238E27FC236}">
                        <a16:creationId xmlns:a16="http://schemas.microsoft.com/office/drawing/2014/main" xmlns="" id="{29D76382-50DC-4934-8BA5-2F1B0473D0D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28" name="Rechte verbindingslijn 227">
                    <a:extLst>
                      <a:ext uri="{FF2B5EF4-FFF2-40B4-BE49-F238E27FC236}">
                        <a16:creationId xmlns:a16="http://schemas.microsoft.com/office/drawing/2014/main" xmlns="" id="{C8CC0EA1-32B5-4326-BFF7-14339D534D2E}"/>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29" name="Rechte verbindingslijn 228">
                    <a:extLst>
                      <a:ext uri="{FF2B5EF4-FFF2-40B4-BE49-F238E27FC236}">
                        <a16:creationId xmlns:a16="http://schemas.microsoft.com/office/drawing/2014/main" xmlns="" id="{288922EE-0A56-4127-AC24-941443DB2A9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22" name="Groep 221">
                  <a:extLst>
                    <a:ext uri="{FF2B5EF4-FFF2-40B4-BE49-F238E27FC236}">
                      <a16:creationId xmlns:a16="http://schemas.microsoft.com/office/drawing/2014/main" xmlns="" id="{FE630325-955E-4647-AF82-BF69A4B04036}"/>
                    </a:ext>
                  </a:extLst>
                </p:cNvPr>
                <p:cNvGrpSpPr/>
                <p:nvPr userDrawn="1"/>
              </p:nvGrpSpPr>
              <p:grpSpPr>
                <a:xfrm>
                  <a:off x="-3634047" y="735854"/>
                  <a:ext cx="88801" cy="72568"/>
                  <a:chOff x="-2091059" y="1395403"/>
                  <a:chExt cx="157316" cy="128558"/>
                </a:xfrm>
              </p:grpSpPr>
              <p:sp>
                <p:nvSpPr>
                  <p:cNvPr id="223" name="Rechthoek 222">
                    <a:extLst>
                      <a:ext uri="{FF2B5EF4-FFF2-40B4-BE49-F238E27FC236}">
                        <a16:creationId xmlns:a16="http://schemas.microsoft.com/office/drawing/2014/main" xmlns="" id="{954DF622-A161-4FA7-B0EA-C852BBB14C1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24" name="Pijl: punthaak 223">
                    <a:extLst>
                      <a:ext uri="{FF2B5EF4-FFF2-40B4-BE49-F238E27FC236}">
                        <a16:creationId xmlns:a16="http://schemas.microsoft.com/office/drawing/2014/main" xmlns="" id="{F42BD5EC-6111-42ED-AEA3-775DC6F26B6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193" name="Rechte verbindingslijn 192">
                <a:extLst>
                  <a:ext uri="{FF2B5EF4-FFF2-40B4-BE49-F238E27FC236}">
                    <a16:creationId xmlns:a16="http://schemas.microsoft.com/office/drawing/2014/main" xmlns="" id="{EF092FAA-FC78-4F52-B650-4FC6E3C0D492}"/>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94" name="Rechte verbindingslijn 193">
                <a:extLst>
                  <a:ext uri="{FF2B5EF4-FFF2-40B4-BE49-F238E27FC236}">
                    <a16:creationId xmlns:a16="http://schemas.microsoft.com/office/drawing/2014/main" xmlns="" id="{274B710A-74E5-406F-8EB4-7A73CAAB9D2F}"/>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95" name="Groep 194">
                <a:extLst>
                  <a:ext uri="{FF2B5EF4-FFF2-40B4-BE49-F238E27FC236}">
                    <a16:creationId xmlns:a16="http://schemas.microsoft.com/office/drawing/2014/main" xmlns="" id="{8CCACE48-976A-4EAA-9184-E8112B702AD5}"/>
                  </a:ext>
                </a:extLst>
              </p:cNvPr>
              <p:cNvGrpSpPr/>
              <p:nvPr userDrawn="1"/>
            </p:nvGrpSpPr>
            <p:grpSpPr>
              <a:xfrm>
                <a:off x="-2425037" y="370226"/>
                <a:ext cx="357690" cy="330595"/>
                <a:chOff x="-2721817" y="347336"/>
                <a:chExt cx="432805" cy="400021"/>
              </a:xfrm>
            </p:grpSpPr>
            <p:sp>
              <p:nvSpPr>
                <p:cNvPr id="210" name="Rechthoek 209">
                  <a:extLst>
                    <a:ext uri="{FF2B5EF4-FFF2-40B4-BE49-F238E27FC236}">
                      <a16:creationId xmlns:a16="http://schemas.microsoft.com/office/drawing/2014/main" xmlns="" id="{E94B4A6B-B99C-4C7E-B09D-B4CAE49E9475}"/>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11" name="Groep 210">
                  <a:extLst>
                    <a:ext uri="{FF2B5EF4-FFF2-40B4-BE49-F238E27FC236}">
                      <a16:creationId xmlns:a16="http://schemas.microsoft.com/office/drawing/2014/main" xmlns="" id="{A14BBB21-85BF-4A6D-9168-A87746C879DC}"/>
                    </a:ext>
                  </a:extLst>
                </p:cNvPr>
                <p:cNvGrpSpPr/>
                <p:nvPr userDrawn="1"/>
              </p:nvGrpSpPr>
              <p:grpSpPr>
                <a:xfrm>
                  <a:off x="-2652453" y="431583"/>
                  <a:ext cx="294076" cy="231526"/>
                  <a:chOff x="-3634116" y="700986"/>
                  <a:chExt cx="182598" cy="143759"/>
                </a:xfrm>
              </p:grpSpPr>
              <p:grpSp>
                <p:nvGrpSpPr>
                  <p:cNvPr id="212" name="Groep 211">
                    <a:extLst>
                      <a:ext uri="{FF2B5EF4-FFF2-40B4-BE49-F238E27FC236}">
                        <a16:creationId xmlns:a16="http://schemas.microsoft.com/office/drawing/2014/main" xmlns="" id="{6FF9C3E5-11E8-4BF1-B8EE-23D792A0A0B0}"/>
                      </a:ext>
                    </a:extLst>
                  </p:cNvPr>
                  <p:cNvGrpSpPr/>
                  <p:nvPr userDrawn="1"/>
                </p:nvGrpSpPr>
                <p:grpSpPr>
                  <a:xfrm>
                    <a:off x="-3634116" y="700986"/>
                    <a:ext cx="182598" cy="143759"/>
                    <a:chOff x="-3634116" y="700986"/>
                    <a:chExt cx="182598" cy="143759"/>
                  </a:xfrm>
                </p:grpSpPr>
                <p:cxnSp>
                  <p:nvCxnSpPr>
                    <p:cNvPr id="216" name="Rechte verbindingslijn 215">
                      <a:extLst>
                        <a:ext uri="{FF2B5EF4-FFF2-40B4-BE49-F238E27FC236}">
                          <a16:creationId xmlns:a16="http://schemas.microsoft.com/office/drawing/2014/main" xmlns="" id="{7BCDE4A5-B36E-4149-93EC-69BFB871416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xmlns="" id="{85B3E067-850B-47E0-888E-C85820531FEF}"/>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18" name="Rechte verbindingslijn 217">
                      <a:extLst>
                        <a:ext uri="{FF2B5EF4-FFF2-40B4-BE49-F238E27FC236}">
                          <a16:creationId xmlns:a16="http://schemas.microsoft.com/office/drawing/2014/main" xmlns="" id="{B60B5E35-1108-4595-B5D7-A749D2ACA770}"/>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19" name="Rechte verbindingslijn 218">
                      <a:extLst>
                        <a:ext uri="{FF2B5EF4-FFF2-40B4-BE49-F238E27FC236}">
                          <a16:creationId xmlns:a16="http://schemas.microsoft.com/office/drawing/2014/main" xmlns="" id="{38E64091-2971-4A43-9B84-DBA1A0CC852E}"/>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20" name="Rechte verbindingslijn 219">
                      <a:extLst>
                        <a:ext uri="{FF2B5EF4-FFF2-40B4-BE49-F238E27FC236}">
                          <a16:creationId xmlns:a16="http://schemas.microsoft.com/office/drawing/2014/main" xmlns="" id="{41007065-D075-47FF-BD52-BF3479C23855}"/>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13" name="Groep 212">
                    <a:extLst>
                      <a:ext uri="{FF2B5EF4-FFF2-40B4-BE49-F238E27FC236}">
                        <a16:creationId xmlns:a16="http://schemas.microsoft.com/office/drawing/2014/main" xmlns="" id="{C9791074-3E06-4264-9D96-FA57547A6BBD}"/>
                      </a:ext>
                    </a:extLst>
                  </p:cNvPr>
                  <p:cNvGrpSpPr/>
                  <p:nvPr userDrawn="1"/>
                </p:nvGrpSpPr>
                <p:grpSpPr>
                  <a:xfrm>
                    <a:off x="-3634047" y="735854"/>
                    <a:ext cx="88801" cy="72568"/>
                    <a:chOff x="-2091059" y="1395403"/>
                    <a:chExt cx="157316" cy="128558"/>
                  </a:xfrm>
                </p:grpSpPr>
                <p:sp>
                  <p:nvSpPr>
                    <p:cNvPr id="214" name="Rechthoek 213">
                      <a:extLst>
                        <a:ext uri="{FF2B5EF4-FFF2-40B4-BE49-F238E27FC236}">
                          <a16:creationId xmlns:a16="http://schemas.microsoft.com/office/drawing/2014/main" xmlns="" id="{00FB1BD0-B388-4DBB-B0FE-9812407F34D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15" name="Pijl: punthaak 214">
                      <a:extLst>
                        <a:ext uri="{FF2B5EF4-FFF2-40B4-BE49-F238E27FC236}">
                          <a16:creationId xmlns:a16="http://schemas.microsoft.com/office/drawing/2014/main" xmlns="" id="{C397905E-4F33-4DAF-94FD-8CD2CC11441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196" name="Groep 195">
                <a:extLst>
                  <a:ext uri="{FF2B5EF4-FFF2-40B4-BE49-F238E27FC236}">
                    <a16:creationId xmlns:a16="http://schemas.microsoft.com/office/drawing/2014/main" xmlns="" id="{362CAD7B-B20E-4622-A453-9DDC1D45C047}"/>
                  </a:ext>
                </a:extLst>
              </p:cNvPr>
              <p:cNvGrpSpPr/>
              <p:nvPr userDrawn="1"/>
            </p:nvGrpSpPr>
            <p:grpSpPr>
              <a:xfrm>
                <a:off x="-2425037" y="781500"/>
                <a:ext cx="357690" cy="330595"/>
                <a:chOff x="-2721817" y="782525"/>
                <a:chExt cx="432805" cy="400021"/>
              </a:xfrm>
            </p:grpSpPr>
            <p:sp>
              <p:nvSpPr>
                <p:cNvPr id="199" name="Rechthoek 198">
                  <a:extLst>
                    <a:ext uri="{FF2B5EF4-FFF2-40B4-BE49-F238E27FC236}">
                      <a16:creationId xmlns:a16="http://schemas.microsoft.com/office/drawing/2014/main" xmlns="" id="{0B6CA171-6B33-46B2-ACE5-1BD062CF67F8}"/>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00" name="Groep 199">
                  <a:extLst>
                    <a:ext uri="{FF2B5EF4-FFF2-40B4-BE49-F238E27FC236}">
                      <a16:creationId xmlns:a16="http://schemas.microsoft.com/office/drawing/2014/main" xmlns="" id="{62709A3B-AF82-4C61-B771-4E60B9581937}"/>
                    </a:ext>
                  </a:extLst>
                </p:cNvPr>
                <p:cNvGrpSpPr/>
                <p:nvPr userDrawn="1"/>
              </p:nvGrpSpPr>
              <p:grpSpPr>
                <a:xfrm>
                  <a:off x="-2652453" y="866772"/>
                  <a:ext cx="294076" cy="231526"/>
                  <a:chOff x="-3310843" y="700986"/>
                  <a:chExt cx="182598" cy="143759"/>
                </a:xfrm>
              </p:grpSpPr>
              <p:grpSp>
                <p:nvGrpSpPr>
                  <p:cNvPr id="201" name="Groep 200">
                    <a:extLst>
                      <a:ext uri="{FF2B5EF4-FFF2-40B4-BE49-F238E27FC236}">
                        <a16:creationId xmlns:a16="http://schemas.microsoft.com/office/drawing/2014/main" xmlns="" id="{FD8FC0DA-728C-4FF3-8360-C8E40F382F6C}"/>
                      </a:ext>
                    </a:extLst>
                  </p:cNvPr>
                  <p:cNvGrpSpPr/>
                  <p:nvPr userDrawn="1"/>
                </p:nvGrpSpPr>
                <p:grpSpPr>
                  <a:xfrm>
                    <a:off x="-3310843" y="700986"/>
                    <a:ext cx="182598" cy="143759"/>
                    <a:chOff x="-3310843" y="700986"/>
                    <a:chExt cx="182598" cy="143759"/>
                  </a:xfrm>
                </p:grpSpPr>
                <p:cxnSp>
                  <p:nvCxnSpPr>
                    <p:cNvPr id="205" name="Rechte verbindingslijn 204">
                      <a:extLst>
                        <a:ext uri="{FF2B5EF4-FFF2-40B4-BE49-F238E27FC236}">
                          <a16:creationId xmlns:a16="http://schemas.microsoft.com/office/drawing/2014/main" xmlns="" id="{5D86F07B-9960-46CD-9064-562A0D26D455}"/>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xmlns="" id="{984B9196-C1DA-4001-9143-471F6C80AD17}"/>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xmlns="" id="{D68DA24D-5734-4692-8A9B-7809EC10C4C2}"/>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xmlns="" id="{1BCA450D-B964-4C2D-B239-4FD43C8E1CF4}"/>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09" name="Rechte verbindingslijn 208">
                      <a:extLst>
                        <a:ext uri="{FF2B5EF4-FFF2-40B4-BE49-F238E27FC236}">
                          <a16:creationId xmlns:a16="http://schemas.microsoft.com/office/drawing/2014/main" xmlns="" id="{A3445A0C-E5A4-40A8-8CC8-F91CCD0966C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02" name="Groep 201">
                    <a:extLst>
                      <a:ext uri="{FF2B5EF4-FFF2-40B4-BE49-F238E27FC236}">
                        <a16:creationId xmlns:a16="http://schemas.microsoft.com/office/drawing/2014/main" xmlns="" id="{DF5B7DEE-5482-4FA3-9BBC-CC137E6129FA}"/>
                      </a:ext>
                    </a:extLst>
                  </p:cNvPr>
                  <p:cNvGrpSpPr/>
                  <p:nvPr userDrawn="1"/>
                </p:nvGrpSpPr>
                <p:grpSpPr>
                  <a:xfrm flipH="1">
                    <a:off x="-3310774" y="735854"/>
                    <a:ext cx="88801" cy="72568"/>
                    <a:chOff x="-2091059" y="1395403"/>
                    <a:chExt cx="157316" cy="128558"/>
                  </a:xfrm>
                </p:grpSpPr>
                <p:sp>
                  <p:nvSpPr>
                    <p:cNvPr id="203" name="Rechthoek 202">
                      <a:extLst>
                        <a:ext uri="{FF2B5EF4-FFF2-40B4-BE49-F238E27FC236}">
                          <a16:creationId xmlns:a16="http://schemas.microsoft.com/office/drawing/2014/main" xmlns="" id="{B863D1E0-AD44-4360-B3CB-02B9D1817FA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4" name="Pijl: punthaak 203">
                      <a:extLst>
                        <a:ext uri="{FF2B5EF4-FFF2-40B4-BE49-F238E27FC236}">
                          <a16:creationId xmlns:a16="http://schemas.microsoft.com/office/drawing/2014/main" xmlns="" id="{95C5251F-E55B-4097-939F-15CCFA26427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197" name="Rechthoek 196">
                <a:extLst>
                  <a:ext uri="{FF2B5EF4-FFF2-40B4-BE49-F238E27FC236}">
                    <a16:creationId xmlns:a16="http://schemas.microsoft.com/office/drawing/2014/main" xmlns="" id="{12D6E4BD-6D77-4E86-B88B-270F2DBB23DA}"/>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198" name="Rechthoek 197">
                <a:extLst>
                  <a:ext uri="{FF2B5EF4-FFF2-40B4-BE49-F238E27FC236}">
                    <a16:creationId xmlns:a16="http://schemas.microsoft.com/office/drawing/2014/main" xmlns="" id="{FF43D9A3-BAC0-40EB-81D8-35B1B0EDA5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96" name="Rechte verbindingslijn 95">
              <a:extLst>
                <a:ext uri="{FF2B5EF4-FFF2-40B4-BE49-F238E27FC236}">
                  <a16:creationId xmlns:a16="http://schemas.microsoft.com/office/drawing/2014/main" xmlns="" id="{45D01D8B-007D-4FB8-A577-84152EBFF829}"/>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97" name="Rechthoek 96">
              <a:extLst>
                <a:ext uri="{FF2B5EF4-FFF2-40B4-BE49-F238E27FC236}">
                  <a16:creationId xmlns:a16="http://schemas.microsoft.com/office/drawing/2014/main" xmlns="" id="{03377F3D-A782-4AF0-BC24-E984D439E7E1}"/>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2"/>
                </a:buBlip>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Bullets</a:t>
              </a:r>
            </a:p>
          </p:txBody>
        </p:sp>
        <p:sp>
          <p:nvSpPr>
            <p:cNvPr id="98" name="Ovaal 97">
              <a:extLst>
                <a:ext uri="{FF2B5EF4-FFF2-40B4-BE49-F238E27FC236}">
                  <a16:creationId xmlns:a16="http://schemas.microsoft.com/office/drawing/2014/main" xmlns="" id="{353026A5-064F-40DA-BD53-AC78872E9397}"/>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99" name="Rechthoek 98">
              <a:extLst>
                <a:ext uri="{FF2B5EF4-FFF2-40B4-BE49-F238E27FC236}">
                  <a16:creationId xmlns:a16="http://schemas.microsoft.com/office/drawing/2014/main" xmlns="" id="{35FF07C6-D5B8-4649-9D55-1C991D9E70FD}"/>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90000"/>
                </a:lnSpc>
                <a:spcBef>
                  <a:spcPts val="600"/>
                </a:spcBef>
                <a:spcAft>
                  <a:spcPts val="600"/>
                </a:spcAft>
                <a:buClr>
                  <a:schemeClr val="tx2"/>
                </a:buClr>
                <a:buSzTx/>
                <a:buFontTx/>
                <a:buChar char="-"/>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2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bullets</a:t>
              </a:r>
              <a:endPar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0" name="Ovaal 99">
              <a:extLst>
                <a:ext uri="{FF2B5EF4-FFF2-40B4-BE49-F238E27FC236}">
                  <a16:creationId xmlns:a16="http://schemas.microsoft.com/office/drawing/2014/main" xmlns="" id="{1151CCF6-CF0A-48C2-942B-2C94963E2725}"/>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01" name="Ovaal 100">
              <a:extLst>
                <a:ext uri="{FF2B5EF4-FFF2-40B4-BE49-F238E27FC236}">
                  <a16:creationId xmlns:a16="http://schemas.microsoft.com/office/drawing/2014/main" xmlns="" id="{FB369680-368B-45FD-AD5B-67A04C0D1E1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02" name="Rechthoek 101">
              <a:extLst>
                <a:ext uri="{FF2B5EF4-FFF2-40B4-BE49-F238E27FC236}">
                  <a16:creationId xmlns:a16="http://schemas.microsoft.com/office/drawing/2014/main" xmlns="" id="{71298FF3-0D81-4D49-8E1B-DB23981BA3A0}"/>
                </a:ext>
              </a:extLst>
            </p:cNvPr>
            <p:cNvSpPr/>
            <p:nvPr userDrawn="1"/>
          </p:nvSpPr>
          <p:spPr>
            <a:xfrm>
              <a:off x="-3059324" y="24670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Leestekst</a:t>
              </a:r>
            </a:p>
          </p:txBody>
        </p:sp>
        <p:sp>
          <p:nvSpPr>
            <p:cNvPr id="103" name="Ovaal 102">
              <a:extLst>
                <a:ext uri="{FF2B5EF4-FFF2-40B4-BE49-F238E27FC236}">
                  <a16:creationId xmlns:a16="http://schemas.microsoft.com/office/drawing/2014/main" xmlns="" id="{31DE62FB-B27F-416D-BAC0-04B72418174F}"/>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04" name="Rechthoek 103">
              <a:extLst>
                <a:ext uri="{FF2B5EF4-FFF2-40B4-BE49-F238E27FC236}">
                  <a16:creationId xmlns:a16="http://schemas.microsoft.com/office/drawing/2014/main" xmlns="" id="{D38996D5-0752-4410-AAD9-C09F2DE88055}"/>
                </a:ext>
              </a:extLst>
            </p:cNvPr>
            <p:cNvSpPr/>
            <p:nvPr userDrawn="1"/>
          </p:nvSpPr>
          <p:spPr>
            <a:xfrm>
              <a:off x="-3059324" y="2850654"/>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rgbClr val="000000"/>
                  </a:solidFill>
                  <a:effectLst/>
                  <a:uLnTx/>
                  <a:uFillTx/>
                  <a:latin typeface="+mn-lt"/>
                  <a:cs typeface="Segoe UI Light" panose="020B0502040204020203" pitchFamily="34" charset="0"/>
                </a:rPr>
                <a:t>Subtitel</a:t>
              </a:r>
            </a:p>
          </p:txBody>
        </p:sp>
        <p:sp>
          <p:nvSpPr>
            <p:cNvPr id="105" name="Rechthoek 104">
              <a:extLst>
                <a:ext uri="{FF2B5EF4-FFF2-40B4-BE49-F238E27FC236}">
                  <a16:creationId xmlns:a16="http://schemas.microsoft.com/office/drawing/2014/main" xmlns="" id="{E0CCD128-0946-4783-B1CA-25565AF9C4AE}"/>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06" name="Rechthoek 105">
              <a:extLst>
                <a:ext uri="{FF2B5EF4-FFF2-40B4-BE49-F238E27FC236}">
                  <a16:creationId xmlns:a16="http://schemas.microsoft.com/office/drawing/2014/main" xmlns="" id="{2D89AC90-6E2C-4CD7-808F-AB1ADFDF85D7}"/>
                </a:ext>
              </a:extLst>
            </p:cNvPr>
            <p:cNvSpPr/>
            <p:nvPr userDrawn="1"/>
          </p:nvSpPr>
          <p:spPr>
            <a:xfrm>
              <a:off x="-3059324" y="3615443"/>
              <a:ext cx="2679396" cy="255963"/>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90000"/>
                </a:lnSpc>
                <a:spcBef>
                  <a:spcPts val="600"/>
                </a:spcBef>
                <a:spcAft>
                  <a:spcPts val="600"/>
                </a:spcAft>
                <a:buClr>
                  <a:schemeClr val="tx2"/>
                </a:buClr>
                <a:buSzTx/>
                <a:buFont typeface="+mj-lt"/>
                <a:buNone/>
                <a:tabLst/>
                <a:defRPr/>
              </a:pPr>
              <a:r>
                <a:rPr lang="nl-NL" sz="1100" i="0" dirty="0"/>
                <a:t>Fotobijschrift</a:t>
              </a:r>
            </a:p>
          </p:txBody>
        </p:sp>
        <p:sp>
          <p:nvSpPr>
            <p:cNvPr id="107" name="Rechthoek 106">
              <a:extLst>
                <a:ext uri="{FF2B5EF4-FFF2-40B4-BE49-F238E27FC236}">
                  <a16:creationId xmlns:a16="http://schemas.microsoft.com/office/drawing/2014/main" xmlns="" id="{898EF148-F549-4C19-888C-8A736594AB3B}"/>
                </a:ext>
              </a:extLst>
            </p:cNvPr>
            <p:cNvSpPr/>
            <p:nvPr userDrawn="1"/>
          </p:nvSpPr>
          <p:spPr>
            <a:xfrm>
              <a:off x="-3059324" y="4355324"/>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3"/>
                </a:buBlip>
                <a:tabLst/>
                <a:defRPr/>
              </a:pPr>
              <a:r>
                <a:rPr kumimoji="0" lang="nl-NL" sz="1200" b="0" i="0" u="none" strike="noStrike" kern="0" cap="none" spc="0" normalizeH="0" baseline="0" noProof="0" dirty="0">
                  <a:ln>
                    <a:noFill/>
                  </a:ln>
                  <a:solidFill>
                    <a:schemeClr val="tx2"/>
                  </a:solidFill>
                  <a:effectLst/>
                  <a:uLnTx/>
                  <a:uFillTx/>
                  <a:latin typeface="+mn-lt"/>
                  <a:cs typeface="Segoe UI Light" panose="020B0502040204020203" pitchFamily="34" charset="0"/>
                </a:rPr>
                <a:t>Bullets</a:t>
              </a:r>
            </a:p>
          </p:txBody>
        </p:sp>
        <p:sp>
          <p:nvSpPr>
            <p:cNvPr id="108" name="Rechthoek 107">
              <a:extLst>
                <a:ext uri="{FF2B5EF4-FFF2-40B4-BE49-F238E27FC236}">
                  <a16:creationId xmlns:a16="http://schemas.microsoft.com/office/drawing/2014/main" xmlns="" id="{1D8F8DD3-4BEA-4713-AE81-47B8F22284FD}"/>
                </a:ext>
              </a:extLst>
            </p:cNvPr>
            <p:cNvSpPr/>
            <p:nvPr userDrawn="1"/>
          </p:nvSpPr>
          <p:spPr>
            <a:xfrm>
              <a:off x="-3059324" y="47301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09" name="Rechthoek 108">
              <a:extLst>
                <a:ext uri="{FF2B5EF4-FFF2-40B4-BE49-F238E27FC236}">
                  <a16:creationId xmlns:a16="http://schemas.microsoft.com/office/drawing/2014/main" xmlns="" id="{EAECA18B-5F7D-410A-9BA3-BED694FFE2C2}"/>
                </a:ext>
              </a:extLst>
            </p:cNvPr>
            <p:cNvSpPr/>
            <p:nvPr userDrawn="1"/>
          </p:nvSpPr>
          <p:spPr>
            <a:xfrm>
              <a:off x="-3059324" y="3991410"/>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800" b="0" i="0" u="none" strike="noStrike" kern="0" cap="none" spc="0" normalizeH="0" baseline="0" noProof="0" dirty="0">
                  <a:ln>
                    <a:noFill/>
                  </a:ln>
                  <a:solidFill>
                    <a:schemeClr val="tx2"/>
                  </a:solidFill>
                  <a:effectLst/>
                  <a:uLnTx/>
                  <a:uFillTx/>
                  <a:latin typeface="+mj-lt"/>
                  <a:cs typeface="Segoe UI Light" panose="020B0502040204020203" pitchFamily="34" charset="0"/>
                </a:rPr>
                <a:t>Titel</a:t>
              </a:r>
            </a:p>
          </p:txBody>
        </p:sp>
      </p:grpSp>
    </p:spTree>
    <p:extLst>
      <p:ext uri="{BB962C8B-B14F-4D97-AF65-F5344CB8AC3E}">
        <p14:creationId xmlns:p14="http://schemas.microsoft.com/office/powerpoint/2010/main" val="318291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1000"/>
                                        <p:tgtEl>
                                          <p:spTgt spid="4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1000"/>
                                        <p:tgtEl>
                                          <p:spTgt spid="12">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1">
                                            <p:txEl>
                                              <p:pRg st="0" end="0"/>
                                            </p:txEl>
                                          </p:spTgt>
                                        </p:tgtEl>
                                        <p:attrNameLst>
                                          <p:attrName>style.visibility</p:attrName>
                                        </p:attrNameLst>
                                      </p:cBhvr>
                                      <p:to>
                                        <p:strVal val="visible"/>
                                      </p:to>
                                    </p:set>
                                    <p:animEffect transition="in" filter="fade">
                                      <p:cBhvr>
                                        <p:cTn id="13" dur="10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childTnLst>
                </p:cTn>
              </p:par>
            </p:tnLst>
          </p:tmpl>
          <p:tmpl lvl="5">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childTnLst>
                </p:cTn>
              </p:par>
            </p:tnLst>
          </p:tmpl>
          <p:tmpl lvl="6">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childTnLst>
                </p:cTn>
              </p:par>
            </p:tnLst>
          </p:tmpl>
          <p:tmpl lvl="7">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childTnLst>
                </p:cTn>
              </p:par>
            </p:tnLst>
          </p:tmpl>
          <p:tmpl lvl="8">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childTnLst>
                </p:cTn>
              </p:par>
            </p:tnLst>
          </p:tmpl>
          <p:tmpl lvl="9">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childTnLst>
                </p:cTn>
              </p:par>
            </p:tnLst>
          </p:tmpl>
        </p:tmplLst>
      </p:bldP>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6">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7">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8">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9">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1000"/>
                        <p:tgtEl>
                          <p:spTgt spid="4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100% (Wit)">
    <p:spTree>
      <p:nvGrpSpPr>
        <p:cNvPr id="1" name=""/>
        <p:cNvGrpSpPr/>
        <p:nvPr/>
      </p:nvGrpSpPr>
      <p:grpSpPr>
        <a:xfrm>
          <a:off x="0" y="0"/>
          <a:ext cx="0" cy="0"/>
          <a:chOff x="0" y="0"/>
          <a:chExt cx="0" cy="0"/>
        </a:xfrm>
      </p:grpSpPr>
      <p:sp>
        <p:nvSpPr>
          <p:cNvPr id="5" name="Slidenaam"/>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Tekst 100% (Wit)</a:t>
            </a:r>
          </a:p>
        </p:txBody>
      </p:sp>
      <p:sp>
        <p:nvSpPr>
          <p:cNvPr id="6" name="Cover logo">
            <a:extLst>
              <a:ext uri="{FF2B5EF4-FFF2-40B4-BE49-F238E27FC236}">
                <a16:creationId xmlns:a16="http://schemas.microsoft.com/office/drawing/2014/main" xmlns="" id="{B113AE05-42EC-4551-BF94-C4AAF305FC37}"/>
              </a:ext>
            </a:extLst>
          </p:cNvPr>
          <p:cNvSpPr/>
          <p:nvPr userDrawn="1"/>
        </p:nvSpPr>
        <p:spPr>
          <a:xfrm>
            <a:off x="9588500" y="0"/>
            <a:ext cx="2614250" cy="816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Hoekje">
            <a:extLst>
              <a:ext uri="{FF2B5EF4-FFF2-40B4-BE49-F238E27FC236}">
                <a16:creationId xmlns:a16="http://schemas.microsoft.com/office/drawing/2014/main" xmlns="" id="{FA0DAD5F-177D-4402-A0A1-43FD6E2842D4}"/>
              </a:ext>
            </a:extLst>
          </p:cNvPr>
          <p:cNvSpPr/>
          <p:nvPr userDrawn="1"/>
        </p:nvSpPr>
        <p:spPr>
          <a:xfrm>
            <a:off x="-86" y="1133522"/>
            <a:ext cx="203445" cy="754989"/>
          </a:xfrm>
          <a:custGeom>
            <a:avLst/>
            <a:gdLst>
              <a:gd name="connsiteX0" fmla="*/ 0 w 203445"/>
              <a:gd name="connsiteY0" fmla="*/ 0 h 754989"/>
              <a:gd name="connsiteX1" fmla="*/ 203445 w 203445"/>
              <a:gd name="connsiteY1" fmla="*/ 374636 h 754989"/>
              <a:gd name="connsiteX2" fmla="*/ 0 w 203445"/>
              <a:gd name="connsiteY2" fmla="*/ 754989 h 754989"/>
              <a:gd name="connsiteX3" fmla="*/ 0 w 203445"/>
              <a:gd name="connsiteY3" fmla="*/ 0 h 754989"/>
            </a:gdLst>
            <a:ahLst/>
            <a:cxnLst>
              <a:cxn ang="0">
                <a:pos x="connsiteX0" y="connsiteY0"/>
              </a:cxn>
              <a:cxn ang="0">
                <a:pos x="connsiteX1" y="connsiteY1"/>
              </a:cxn>
              <a:cxn ang="0">
                <a:pos x="connsiteX2" y="connsiteY2"/>
              </a:cxn>
              <a:cxn ang="0">
                <a:pos x="connsiteX3" y="connsiteY3"/>
              </a:cxn>
            </a:cxnLst>
            <a:rect l="l" t="t" r="r" b="b"/>
            <a:pathLst>
              <a:path w="203445" h="754989">
                <a:moveTo>
                  <a:pt x="0" y="0"/>
                </a:moveTo>
                <a:lnTo>
                  <a:pt x="203445" y="374636"/>
                </a:lnTo>
                <a:lnTo>
                  <a:pt x="0" y="7549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
            <a:extLst>
              <a:ext uri="{FF2B5EF4-FFF2-40B4-BE49-F238E27FC236}">
                <a16:creationId xmlns:a16="http://schemas.microsoft.com/office/drawing/2014/main" xmlns="" id="{EAC50177-58E0-4B26-8E7D-16E47B75248C}"/>
              </a:ext>
            </a:extLst>
          </p:cNvPr>
          <p:cNvSpPr>
            <a:spLocks noGrp="1"/>
          </p:cNvSpPr>
          <p:nvPr>
            <p:ph type="body" sz="quarter" idx="16" hasCustomPrompt="1"/>
          </p:nvPr>
        </p:nvSpPr>
        <p:spPr>
          <a:xfrm>
            <a:off x="1206498" y="2067560"/>
            <a:ext cx="10377151" cy="4188829"/>
          </a:xfrm>
        </p:spPr>
        <p:txBody>
          <a:bodyPr/>
          <a:lstStyle>
            <a:lvl1pPr marL="290513" indent="-290513">
              <a:lnSpc>
                <a:spcPct val="85000"/>
              </a:lnSpc>
              <a:buFontTx/>
              <a:buBlip>
                <a:blip r:embed="rId2"/>
              </a:buBlip>
              <a:defRPr sz="1900" b="0" baseline="0">
                <a:solidFill>
                  <a:schemeClr val="tx1"/>
                </a:solidFill>
              </a:defRPr>
            </a:lvl1pPr>
            <a:lvl2pPr>
              <a:lnSpc>
                <a:spcPct val="85000"/>
              </a:lnSpc>
              <a:defRPr/>
            </a:lvl2pPr>
            <a:lvl3pPr>
              <a:lnSpc>
                <a:spcPct val="85000"/>
              </a:lnSpc>
              <a:defRPr/>
            </a:lvl3pPr>
            <a:lvl4pPr>
              <a:lnSpc>
                <a:spcPct val="85000"/>
              </a:lnSpc>
              <a:defRPr/>
            </a:lvl4pPr>
            <a:lvl5pPr>
              <a:lnSpc>
                <a:spcPct val="85000"/>
              </a:lnSpc>
              <a:defRPr/>
            </a:lvl5pPr>
            <a:lvl6pPr>
              <a:lnSpc>
                <a:spcPct val="85000"/>
              </a:lnSpc>
              <a:defRPr/>
            </a:lvl6pPr>
            <a:lvl7pPr>
              <a:lnSpc>
                <a:spcPct val="85000"/>
              </a:lnSpc>
              <a:defRPr/>
            </a:lvl7pPr>
            <a:lvl8pPr>
              <a:lnSpc>
                <a:spcPct val="85000"/>
              </a:lnSpc>
              <a:defRPr/>
            </a:lvl8pPr>
            <a:lvl9pPr>
              <a:lnSpc>
                <a:spcPct val="85000"/>
              </a:lnSpc>
              <a:defRPr/>
            </a:lvl9pPr>
          </a:lstStyle>
          <a:p>
            <a:pPr lvl="0"/>
            <a:r>
              <a:rPr lang="nl-NL" dirty="0"/>
              <a:t>Plaats hier de tekst</a:t>
            </a:r>
          </a:p>
        </p:txBody>
      </p:sp>
      <p:sp>
        <p:nvSpPr>
          <p:cNvPr id="43" name="Titel">
            <a:extLst>
              <a:ext uri="{FF2B5EF4-FFF2-40B4-BE49-F238E27FC236}">
                <a16:creationId xmlns:a16="http://schemas.microsoft.com/office/drawing/2014/main" xmlns="" id="{76CE1505-9333-444A-8A10-6884ACF142FF}"/>
              </a:ext>
            </a:extLst>
          </p:cNvPr>
          <p:cNvSpPr>
            <a:spLocks noGrp="1"/>
          </p:cNvSpPr>
          <p:nvPr>
            <p:ph type="body" sz="quarter" idx="14" hasCustomPrompt="1"/>
          </p:nvPr>
        </p:nvSpPr>
        <p:spPr>
          <a:xfrm>
            <a:off x="1206500" y="1232330"/>
            <a:ext cx="10377150" cy="555625"/>
          </a:xfrm>
        </p:spPr>
        <p:txBody>
          <a:bodyPr anchor="ctr" anchorCtr="0"/>
          <a:lstStyle>
            <a:lvl1pPr marL="0" indent="0">
              <a:buNone/>
              <a:defRPr sz="3300" spc="0" baseline="0">
                <a:solidFill>
                  <a:schemeClr val="tx2"/>
                </a:solidFill>
                <a:latin typeface="+mj-lt"/>
              </a:defRPr>
            </a:lvl1pPr>
          </a:lstStyle>
          <a:p>
            <a:pPr lvl="0"/>
            <a:r>
              <a:rPr lang="nl-NL" dirty="0"/>
              <a:t>Titel</a:t>
            </a:r>
          </a:p>
        </p:txBody>
      </p:sp>
      <p:grpSp>
        <p:nvGrpSpPr>
          <p:cNvPr id="84" name="Instructie">
            <a:extLst>
              <a:ext uri="{FF2B5EF4-FFF2-40B4-BE49-F238E27FC236}">
                <a16:creationId xmlns:a16="http://schemas.microsoft.com/office/drawing/2014/main" xmlns="" id="{75C28BF9-B4EB-4C91-976C-F6DE5F9EEB0B}"/>
              </a:ext>
            </a:extLst>
          </p:cNvPr>
          <p:cNvGrpSpPr/>
          <p:nvPr userDrawn="1"/>
        </p:nvGrpSpPr>
        <p:grpSpPr>
          <a:xfrm>
            <a:off x="-3681944" y="1434"/>
            <a:ext cx="3201327" cy="5082295"/>
            <a:chOff x="-3437547" y="1434"/>
            <a:chExt cx="3201327" cy="5082295"/>
          </a:xfrm>
        </p:grpSpPr>
        <p:cxnSp>
          <p:nvCxnSpPr>
            <p:cNvPr id="85" name="Rechte verbindingslijn 84">
              <a:extLst>
                <a:ext uri="{FF2B5EF4-FFF2-40B4-BE49-F238E27FC236}">
                  <a16:creationId xmlns:a16="http://schemas.microsoft.com/office/drawing/2014/main" xmlns="" id="{FEF7DE91-B0D9-431D-B4E1-BAFC6341DD7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86" name="Ovaal 85">
              <a:extLst>
                <a:ext uri="{FF2B5EF4-FFF2-40B4-BE49-F238E27FC236}">
                  <a16:creationId xmlns:a16="http://schemas.microsoft.com/office/drawing/2014/main" xmlns="" id="{41E9E2A0-6075-472F-A3A8-0F7FCC574317}"/>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87" name="Rechthoek 86">
              <a:extLst>
                <a:ext uri="{FF2B5EF4-FFF2-40B4-BE49-F238E27FC236}">
                  <a16:creationId xmlns:a16="http://schemas.microsoft.com/office/drawing/2014/main" xmlns="" id="{F9593B32-4EC0-4D34-8786-EEB4E2A9850F}"/>
                </a:ext>
              </a:extLst>
            </p:cNvPr>
            <p:cNvSpPr/>
            <p:nvPr userDrawn="1"/>
          </p:nvSpPr>
          <p:spPr>
            <a:xfrm>
              <a:off x="-3059324" y="3245919"/>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2"/>
                </a:buClr>
                <a:buSzTx/>
                <a:buFont typeface="+mj-lt"/>
                <a:buAutoNum type="arabicPeriod"/>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Opsomming</a:t>
              </a:r>
            </a:p>
          </p:txBody>
        </p:sp>
        <p:sp>
          <p:nvSpPr>
            <p:cNvPr id="88" name="Ovaal 87">
              <a:extLst>
                <a:ext uri="{FF2B5EF4-FFF2-40B4-BE49-F238E27FC236}">
                  <a16:creationId xmlns:a16="http://schemas.microsoft.com/office/drawing/2014/main" xmlns="" id="{E6C48971-C971-4F43-B446-EE397E72821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89" name="Ovaal 88">
              <a:extLst>
                <a:ext uri="{FF2B5EF4-FFF2-40B4-BE49-F238E27FC236}">
                  <a16:creationId xmlns:a16="http://schemas.microsoft.com/office/drawing/2014/main" xmlns="" id="{46FFC55D-9FE2-4728-BD37-6AACEE6F58F4}"/>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90" name="Ovaal 89">
              <a:extLst>
                <a:ext uri="{FF2B5EF4-FFF2-40B4-BE49-F238E27FC236}">
                  <a16:creationId xmlns:a16="http://schemas.microsoft.com/office/drawing/2014/main" xmlns="" id="{1E58FF18-E14D-42FF-B46B-110FB3DEEB5A}"/>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91" name="Rechthoek 90">
              <a:extLst>
                <a:ext uri="{FF2B5EF4-FFF2-40B4-BE49-F238E27FC236}">
                  <a16:creationId xmlns:a16="http://schemas.microsoft.com/office/drawing/2014/main" xmlns="" id="{5B41668F-8ABC-4ABE-9560-CECE771D5D68}"/>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92" name="Ovaal 91">
              <a:extLst>
                <a:ext uri="{FF2B5EF4-FFF2-40B4-BE49-F238E27FC236}">
                  <a16:creationId xmlns:a16="http://schemas.microsoft.com/office/drawing/2014/main" xmlns="" id="{A06CBC2B-B4CF-4619-A173-4CCBDCF19732}"/>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93" name="Rechte verbindingslijn 92">
              <a:extLst>
                <a:ext uri="{FF2B5EF4-FFF2-40B4-BE49-F238E27FC236}">
                  <a16:creationId xmlns:a16="http://schemas.microsoft.com/office/drawing/2014/main" xmlns="" id="{08D00630-313E-4CFB-A170-6D9539D7DF02}"/>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94" name="Groep 93">
              <a:extLst>
                <a:ext uri="{FF2B5EF4-FFF2-40B4-BE49-F238E27FC236}">
                  <a16:creationId xmlns:a16="http://schemas.microsoft.com/office/drawing/2014/main" xmlns="" id="{98F62834-E1D0-40CF-B65F-52EBA73481CC}"/>
                </a:ext>
              </a:extLst>
            </p:cNvPr>
            <p:cNvGrpSpPr/>
            <p:nvPr userDrawn="1"/>
          </p:nvGrpSpPr>
          <p:grpSpPr>
            <a:xfrm>
              <a:off x="-3437547" y="349413"/>
              <a:ext cx="2933825" cy="558875"/>
              <a:chOff x="-3419346" y="368233"/>
              <a:chExt cx="3904920" cy="743862"/>
            </a:xfrm>
          </p:grpSpPr>
          <p:sp>
            <p:nvSpPr>
              <p:cNvPr id="186" name="Rechthoek 185">
                <a:extLst>
                  <a:ext uri="{FF2B5EF4-FFF2-40B4-BE49-F238E27FC236}">
                    <a16:creationId xmlns:a16="http://schemas.microsoft.com/office/drawing/2014/main" xmlns="" id="{BEF7D7AE-C05D-418A-A4DB-46C573CC6D9F}"/>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87" name="Rechte verbindingslijn 186">
                <a:extLst>
                  <a:ext uri="{FF2B5EF4-FFF2-40B4-BE49-F238E27FC236}">
                    <a16:creationId xmlns:a16="http://schemas.microsoft.com/office/drawing/2014/main" xmlns="" id="{49D9F780-1C6B-4E67-83F8-290F7C22E241}"/>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8" name="Rechte verbindingslijn 187">
                <a:extLst>
                  <a:ext uri="{FF2B5EF4-FFF2-40B4-BE49-F238E27FC236}">
                    <a16:creationId xmlns:a16="http://schemas.microsoft.com/office/drawing/2014/main" xmlns="" id="{A03D2021-A342-4C6C-A5A7-80C22BEB3BDE}"/>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9" name="Rechthoek 188">
                <a:extLst>
                  <a:ext uri="{FF2B5EF4-FFF2-40B4-BE49-F238E27FC236}">
                    <a16:creationId xmlns:a16="http://schemas.microsoft.com/office/drawing/2014/main" xmlns="" id="{0A98F732-42E8-4ED0-B6AE-C92CD4F8F180}"/>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90" name="Groep 189">
                <a:extLst>
                  <a:ext uri="{FF2B5EF4-FFF2-40B4-BE49-F238E27FC236}">
                    <a16:creationId xmlns:a16="http://schemas.microsoft.com/office/drawing/2014/main" xmlns="" id="{36058902-6321-41C6-AAC3-C4202794E9FE}"/>
                  </a:ext>
                </a:extLst>
              </p:cNvPr>
              <p:cNvGrpSpPr/>
              <p:nvPr userDrawn="1"/>
            </p:nvGrpSpPr>
            <p:grpSpPr>
              <a:xfrm>
                <a:off x="-3002834" y="720303"/>
                <a:ext cx="182598" cy="143759"/>
                <a:chOff x="-3310843" y="700986"/>
                <a:chExt cx="182598" cy="143759"/>
              </a:xfrm>
            </p:grpSpPr>
            <p:grpSp>
              <p:nvGrpSpPr>
                <p:cNvPr id="229" name="Groep 228">
                  <a:extLst>
                    <a:ext uri="{FF2B5EF4-FFF2-40B4-BE49-F238E27FC236}">
                      <a16:creationId xmlns:a16="http://schemas.microsoft.com/office/drawing/2014/main" xmlns="" id="{BE59B432-4AF9-4743-8595-41295056437A}"/>
                    </a:ext>
                  </a:extLst>
                </p:cNvPr>
                <p:cNvGrpSpPr/>
                <p:nvPr userDrawn="1"/>
              </p:nvGrpSpPr>
              <p:grpSpPr>
                <a:xfrm>
                  <a:off x="-3310843" y="700986"/>
                  <a:ext cx="182598" cy="143759"/>
                  <a:chOff x="-3310843" y="700986"/>
                  <a:chExt cx="182598" cy="143759"/>
                </a:xfrm>
              </p:grpSpPr>
              <p:cxnSp>
                <p:nvCxnSpPr>
                  <p:cNvPr id="233" name="Rechte verbindingslijn 232">
                    <a:extLst>
                      <a:ext uri="{FF2B5EF4-FFF2-40B4-BE49-F238E27FC236}">
                        <a16:creationId xmlns:a16="http://schemas.microsoft.com/office/drawing/2014/main" xmlns="" id="{5B34EE79-4078-4DEE-82FE-6CD48FA856B1}"/>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34" name="Rechte verbindingslijn 233">
                    <a:extLst>
                      <a:ext uri="{FF2B5EF4-FFF2-40B4-BE49-F238E27FC236}">
                        <a16:creationId xmlns:a16="http://schemas.microsoft.com/office/drawing/2014/main" xmlns="" id="{5A0CC988-3AE3-48D2-BA8A-0D98B05D5C63}"/>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35" name="Rechte verbindingslijn 234">
                    <a:extLst>
                      <a:ext uri="{FF2B5EF4-FFF2-40B4-BE49-F238E27FC236}">
                        <a16:creationId xmlns:a16="http://schemas.microsoft.com/office/drawing/2014/main" xmlns="" id="{C7115189-82F1-446C-9EEE-2EFD5D222E67}"/>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36" name="Rechte verbindingslijn 235">
                    <a:extLst>
                      <a:ext uri="{FF2B5EF4-FFF2-40B4-BE49-F238E27FC236}">
                        <a16:creationId xmlns:a16="http://schemas.microsoft.com/office/drawing/2014/main" xmlns="" id="{504CD7C8-F0F6-40F1-AD58-74132A6369CC}"/>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37" name="Rechte verbindingslijn 236">
                    <a:extLst>
                      <a:ext uri="{FF2B5EF4-FFF2-40B4-BE49-F238E27FC236}">
                        <a16:creationId xmlns:a16="http://schemas.microsoft.com/office/drawing/2014/main" xmlns="" id="{6ECDB676-E04F-4F91-95F2-B5D5CC3C9DE6}"/>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30" name="Groep 229">
                  <a:extLst>
                    <a:ext uri="{FF2B5EF4-FFF2-40B4-BE49-F238E27FC236}">
                      <a16:creationId xmlns:a16="http://schemas.microsoft.com/office/drawing/2014/main" xmlns="" id="{BEFB7A7E-887E-4788-9229-794B951E6CC1}"/>
                    </a:ext>
                  </a:extLst>
                </p:cNvPr>
                <p:cNvGrpSpPr/>
                <p:nvPr userDrawn="1"/>
              </p:nvGrpSpPr>
              <p:grpSpPr>
                <a:xfrm flipH="1">
                  <a:off x="-3310774" y="735854"/>
                  <a:ext cx="88801" cy="72568"/>
                  <a:chOff x="-2091059" y="1395403"/>
                  <a:chExt cx="157316" cy="128558"/>
                </a:xfrm>
              </p:grpSpPr>
              <p:sp>
                <p:nvSpPr>
                  <p:cNvPr id="231" name="Rechthoek 230">
                    <a:extLst>
                      <a:ext uri="{FF2B5EF4-FFF2-40B4-BE49-F238E27FC236}">
                        <a16:creationId xmlns:a16="http://schemas.microsoft.com/office/drawing/2014/main" xmlns="" id="{0E29D778-C32A-4BF8-B0E5-BE5CC350C3B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32" name="Pijl: punthaak 231">
                    <a:extLst>
                      <a:ext uri="{FF2B5EF4-FFF2-40B4-BE49-F238E27FC236}">
                        <a16:creationId xmlns:a16="http://schemas.microsoft.com/office/drawing/2014/main" xmlns="" id="{B36D0E76-6798-4563-A999-3DA740A653C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91" name="Groep 190">
                <a:extLst>
                  <a:ext uri="{FF2B5EF4-FFF2-40B4-BE49-F238E27FC236}">
                    <a16:creationId xmlns:a16="http://schemas.microsoft.com/office/drawing/2014/main" xmlns="" id="{0712CED4-AEF0-4D93-BE53-928F0ECB036A}"/>
                  </a:ext>
                </a:extLst>
              </p:cNvPr>
              <p:cNvGrpSpPr/>
              <p:nvPr userDrawn="1"/>
            </p:nvGrpSpPr>
            <p:grpSpPr>
              <a:xfrm>
                <a:off x="-3326107" y="720303"/>
                <a:ext cx="182598" cy="143759"/>
                <a:chOff x="-3634116" y="700986"/>
                <a:chExt cx="182598" cy="143759"/>
              </a:xfrm>
            </p:grpSpPr>
            <p:grpSp>
              <p:nvGrpSpPr>
                <p:cNvPr id="220" name="Groep 219">
                  <a:extLst>
                    <a:ext uri="{FF2B5EF4-FFF2-40B4-BE49-F238E27FC236}">
                      <a16:creationId xmlns:a16="http://schemas.microsoft.com/office/drawing/2014/main" xmlns="" id="{287094BD-8E4A-4873-A4E6-6AB41D6CF040}"/>
                    </a:ext>
                  </a:extLst>
                </p:cNvPr>
                <p:cNvGrpSpPr/>
                <p:nvPr userDrawn="1"/>
              </p:nvGrpSpPr>
              <p:grpSpPr>
                <a:xfrm>
                  <a:off x="-3634116" y="700986"/>
                  <a:ext cx="182598" cy="143759"/>
                  <a:chOff x="-3634116" y="700986"/>
                  <a:chExt cx="182598" cy="143759"/>
                </a:xfrm>
              </p:grpSpPr>
              <p:cxnSp>
                <p:nvCxnSpPr>
                  <p:cNvPr id="224" name="Rechte verbindingslijn 223">
                    <a:extLst>
                      <a:ext uri="{FF2B5EF4-FFF2-40B4-BE49-F238E27FC236}">
                        <a16:creationId xmlns:a16="http://schemas.microsoft.com/office/drawing/2014/main" xmlns="" id="{3BB92411-0511-469D-A7C3-6DEE8A42449F}"/>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xmlns="" id="{F6846EB7-E1FF-4B34-AA59-F78E9F93A65B}"/>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xmlns="" id="{A5003A52-B091-495E-9690-7DD4EDE47C7C}"/>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27" name="Rechte verbindingslijn 226">
                    <a:extLst>
                      <a:ext uri="{FF2B5EF4-FFF2-40B4-BE49-F238E27FC236}">
                        <a16:creationId xmlns:a16="http://schemas.microsoft.com/office/drawing/2014/main" xmlns="" id="{8408D358-A7C9-4B0E-9CD2-E32AF41A72E6}"/>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28" name="Rechte verbindingslijn 227">
                    <a:extLst>
                      <a:ext uri="{FF2B5EF4-FFF2-40B4-BE49-F238E27FC236}">
                        <a16:creationId xmlns:a16="http://schemas.microsoft.com/office/drawing/2014/main" xmlns="" id="{316614EB-E59D-45EA-B76A-53F6FD9D1D90}"/>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21" name="Groep 220">
                  <a:extLst>
                    <a:ext uri="{FF2B5EF4-FFF2-40B4-BE49-F238E27FC236}">
                      <a16:creationId xmlns:a16="http://schemas.microsoft.com/office/drawing/2014/main" xmlns="" id="{356520CB-5D05-4A50-A4EC-44FC69610113}"/>
                    </a:ext>
                  </a:extLst>
                </p:cNvPr>
                <p:cNvGrpSpPr/>
                <p:nvPr userDrawn="1"/>
              </p:nvGrpSpPr>
              <p:grpSpPr>
                <a:xfrm>
                  <a:off x="-3634047" y="735854"/>
                  <a:ext cx="88801" cy="72568"/>
                  <a:chOff x="-2091059" y="1395403"/>
                  <a:chExt cx="157316" cy="128558"/>
                </a:xfrm>
              </p:grpSpPr>
              <p:sp>
                <p:nvSpPr>
                  <p:cNvPr id="222" name="Rechthoek 221">
                    <a:extLst>
                      <a:ext uri="{FF2B5EF4-FFF2-40B4-BE49-F238E27FC236}">
                        <a16:creationId xmlns:a16="http://schemas.microsoft.com/office/drawing/2014/main" xmlns="" id="{A0D753BD-52FC-4579-9A07-84852F4CB28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23" name="Pijl: punthaak 222">
                    <a:extLst>
                      <a:ext uri="{FF2B5EF4-FFF2-40B4-BE49-F238E27FC236}">
                        <a16:creationId xmlns:a16="http://schemas.microsoft.com/office/drawing/2014/main" xmlns="" id="{7119DAAA-73C5-4537-908C-E486E910A8A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192" name="Rechte verbindingslijn 191">
                <a:extLst>
                  <a:ext uri="{FF2B5EF4-FFF2-40B4-BE49-F238E27FC236}">
                    <a16:creationId xmlns:a16="http://schemas.microsoft.com/office/drawing/2014/main" xmlns="" id="{D3230969-4028-4856-989D-028C90E31810}"/>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93" name="Rechte verbindingslijn 192">
                <a:extLst>
                  <a:ext uri="{FF2B5EF4-FFF2-40B4-BE49-F238E27FC236}">
                    <a16:creationId xmlns:a16="http://schemas.microsoft.com/office/drawing/2014/main" xmlns="" id="{A9378665-3980-41CF-A112-7F8848E99CCA}"/>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94" name="Groep 193">
                <a:extLst>
                  <a:ext uri="{FF2B5EF4-FFF2-40B4-BE49-F238E27FC236}">
                    <a16:creationId xmlns:a16="http://schemas.microsoft.com/office/drawing/2014/main" xmlns="" id="{A21F1654-5836-4089-AD2E-0F2C00ECFA14}"/>
                  </a:ext>
                </a:extLst>
              </p:cNvPr>
              <p:cNvGrpSpPr/>
              <p:nvPr userDrawn="1"/>
            </p:nvGrpSpPr>
            <p:grpSpPr>
              <a:xfrm>
                <a:off x="-2425037" y="370226"/>
                <a:ext cx="357690" cy="330595"/>
                <a:chOff x="-2721817" y="347336"/>
                <a:chExt cx="432805" cy="400021"/>
              </a:xfrm>
            </p:grpSpPr>
            <p:sp>
              <p:nvSpPr>
                <p:cNvPr id="209" name="Rechthoek 208">
                  <a:extLst>
                    <a:ext uri="{FF2B5EF4-FFF2-40B4-BE49-F238E27FC236}">
                      <a16:creationId xmlns:a16="http://schemas.microsoft.com/office/drawing/2014/main" xmlns="" id="{1C6BF29F-2E30-4BFB-9CD0-B13545E43A21}"/>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10" name="Groep 209">
                  <a:extLst>
                    <a:ext uri="{FF2B5EF4-FFF2-40B4-BE49-F238E27FC236}">
                      <a16:creationId xmlns:a16="http://schemas.microsoft.com/office/drawing/2014/main" xmlns="" id="{30B5837C-F061-434F-81AD-55797B02A931}"/>
                    </a:ext>
                  </a:extLst>
                </p:cNvPr>
                <p:cNvGrpSpPr/>
                <p:nvPr userDrawn="1"/>
              </p:nvGrpSpPr>
              <p:grpSpPr>
                <a:xfrm>
                  <a:off x="-2652453" y="431583"/>
                  <a:ext cx="294076" cy="231526"/>
                  <a:chOff x="-3634116" y="700986"/>
                  <a:chExt cx="182598" cy="143759"/>
                </a:xfrm>
              </p:grpSpPr>
              <p:grpSp>
                <p:nvGrpSpPr>
                  <p:cNvPr id="211" name="Groep 210">
                    <a:extLst>
                      <a:ext uri="{FF2B5EF4-FFF2-40B4-BE49-F238E27FC236}">
                        <a16:creationId xmlns:a16="http://schemas.microsoft.com/office/drawing/2014/main" xmlns="" id="{415617E4-365D-4207-BB2E-660AD7DA510E}"/>
                      </a:ext>
                    </a:extLst>
                  </p:cNvPr>
                  <p:cNvGrpSpPr/>
                  <p:nvPr userDrawn="1"/>
                </p:nvGrpSpPr>
                <p:grpSpPr>
                  <a:xfrm>
                    <a:off x="-3634116" y="700986"/>
                    <a:ext cx="182598" cy="143759"/>
                    <a:chOff x="-3634116" y="700986"/>
                    <a:chExt cx="182598" cy="143759"/>
                  </a:xfrm>
                </p:grpSpPr>
                <p:cxnSp>
                  <p:nvCxnSpPr>
                    <p:cNvPr id="215" name="Rechte verbindingslijn 214">
                      <a:extLst>
                        <a:ext uri="{FF2B5EF4-FFF2-40B4-BE49-F238E27FC236}">
                          <a16:creationId xmlns:a16="http://schemas.microsoft.com/office/drawing/2014/main" xmlns="" id="{D9368256-B83A-4055-8929-03C9B0A011C4}"/>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xmlns="" id="{5B58B867-E24D-477C-9210-162C1C03BFAC}"/>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xmlns="" id="{FE1017F3-B75F-48A0-94DE-5A6D4CCA1760}"/>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18" name="Rechte verbindingslijn 217">
                      <a:extLst>
                        <a:ext uri="{FF2B5EF4-FFF2-40B4-BE49-F238E27FC236}">
                          <a16:creationId xmlns:a16="http://schemas.microsoft.com/office/drawing/2014/main" xmlns="" id="{6AD7C995-D9B4-47C0-9A7B-097664953CCF}"/>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19" name="Rechte verbindingslijn 218">
                      <a:extLst>
                        <a:ext uri="{FF2B5EF4-FFF2-40B4-BE49-F238E27FC236}">
                          <a16:creationId xmlns:a16="http://schemas.microsoft.com/office/drawing/2014/main" xmlns="" id="{98450BDD-627A-476B-BF42-0D2DE7137FFF}"/>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12" name="Groep 211">
                    <a:extLst>
                      <a:ext uri="{FF2B5EF4-FFF2-40B4-BE49-F238E27FC236}">
                        <a16:creationId xmlns:a16="http://schemas.microsoft.com/office/drawing/2014/main" xmlns="" id="{1DF37505-6EA0-49DA-8E49-BF3AC0719232}"/>
                      </a:ext>
                    </a:extLst>
                  </p:cNvPr>
                  <p:cNvGrpSpPr/>
                  <p:nvPr userDrawn="1"/>
                </p:nvGrpSpPr>
                <p:grpSpPr>
                  <a:xfrm>
                    <a:off x="-3634047" y="735854"/>
                    <a:ext cx="88801" cy="72568"/>
                    <a:chOff x="-2091059" y="1395403"/>
                    <a:chExt cx="157316" cy="128558"/>
                  </a:xfrm>
                </p:grpSpPr>
                <p:sp>
                  <p:nvSpPr>
                    <p:cNvPr id="213" name="Rechthoek 212">
                      <a:extLst>
                        <a:ext uri="{FF2B5EF4-FFF2-40B4-BE49-F238E27FC236}">
                          <a16:creationId xmlns:a16="http://schemas.microsoft.com/office/drawing/2014/main" xmlns="" id="{1DBB52B8-2489-43BC-A697-A0AB822CB12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14" name="Pijl: punthaak 213">
                      <a:extLst>
                        <a:ext uri="{FF2B5EF4-FFF2-40B4-BE49-F238E27FC236}">
                          <a16:creationId xmlns:a16="http://schemas.microsoft.com/office/drawing/2014/main" xmlns="" id="{60E51C8E-8F9F-4E9D-AF41-73FC834F21C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195" name="Groep 194">
                <a:extLst>
                  <a:ext uri="{FF2B5EF4-FFF2-40B4-BE49-F238E27FC236}">
                    <a16:creationId xmlns:a16="http://schemas.microsoft.com/office/drawing/2014/main" xmlns="" id="{F3A25EB0-1A2A-4C34-9E0F-CD2015414DA9}"/>
                  </a:ext>
                </a:extLst>
              </p:cNvPr>
              <p:cNvGrpSpPr/>
              <p:nvPr userDrawn="1"/>
            </p:nvGrpSpPr>
            <p:grpSpPr>
              <a:xfrm>
                <a:off x="-2425037" y="781500"/>
                <a:ext cx="357690" cy="330595"/>
                <a:chOff x="-2721817" y="782525"/>
                <a:chExt cx="432805" cy="400021"/>
              </a:xfrm>
            </p:grpSpPr>
            <p:sp>
              <p:nvSpPr>
                <p:cNvPr id="198" name="Rechthoek 197">
                  <a:extLst>
                    <a:ext uri="{FF2B5EF4-FFF2-40B4-BE49-F238E27FC236}">
                      <a16:creationId xmlns:a16="http://schemas.microsoft.com/office/drawing/2014/main" xmlns="" id="{15D08200-CB14-4934-B3B2-501C90172A46}"/>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99" name="Groep 198">
                  <a:extLst>
                    <a:ext uri="{FF2B5EF4-FFF2-40B4-BE49-F238E27FC236}">
                      <a16:creationId xmlns:a16="http://schemas.microsoft.com/office/drawing/2014/main" xmlns="" id="{6534A93B-CFDA-4273-9669-ECEE402894DD}"/>
                    </a:ext>
                  </a:extLst>
                </p:cNvPr>
                <p:cNvGrpSpPr/>
                <p:nvPr userDrawn="1"/>
              </p:nvGrpSpPr>
              <p:grpSpPr>
                <a:xfrm>
                  <a:off x="-2652453" y="866772"/>
                  <a:ext cx="294076" cy="231526"/>
                  <a:chOff x="-3310843" y="700986"/>
                  <a:chExt cx="182598" cy="143759"/>
                </a:xfrm>
              </p:grpSpPr>
              <p:grpSp>
                <p:nvGrpSpPr>
                  <p:cNvPr id="200" name="Groep 199">
                    <a:extLst>
                      <a:ext uri="{FF2B5EF4-FFF2-40B4-BE49-F238E27FC236}">
                        <a16:creationId xmlns:a16="http://schemas.microsoft.com/office/drawing/2014/main" xmlns="" id="{D46E5AB6-D232-4C37-811A-8B75579E4D45}"/>
                      </a:ext>
                    </a:extLst>
                  </p:cNvPr>
                  <p:cNvGrpSpPr/>
                  <p:nvPr userDrawn="1"/>
                </p:nvGrpSpPr>
                <p:grpSpPr>
                  <a:xfrm>
                    <a:off x="-3310843" y="700986"/>
                    <a:ext cx="182598" cy="143759"/>
                    <a:chOff x="-3310843" y="700986"/>
                    <a:chExt cx="182598" cy="143759"/>
                  </a:xfrm>
                </p:grpSpPr>
                <p:cxnSp>
                  <p:nvCxnSpPr>
                    <p:cNvPr id="204" name="Rechte verbindingslijn 203">
                      <a:extLst>
                        <a:ext uri="{FF2B5EF4-FFF2-40B4-BE49-F238E27FC236}">
                          <a16:creationId xmlns:a16="http://schemas.microsoft.com/office/drawing/2014/main" xmlns="" id="{3BA2EE49-7066-4824-9660-AC28F912FD78}"/>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xmlns="" id="{3A2AC6E1-6919-4528-96F4-DF28D714DB04}"/>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xmlns="" id="{22CECAD5-44FA-4D53-9D98-417A11309477}"/>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xmlns="" id="{D246B1B7-559D-4316-BD5A-FE6708B2268F}"/>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xmlns="" id="{033D16B8-A37E-4D18-8042-C3BF85D83EE9}"/>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xmlns="" id="{5F69E44F-42E4-4BCC-9387-A27F4BC21A51}"/>
                      </a:ext>
                    </a:extLst>
                  </p:cNvPr>
                  <p:cNvGrpSpPr/>
                  <p:nvPr userDrawn="1"/>
                </p:nvGrpSpPr>
                <p:grpSpPr>
                  <a:xfrm flipH="1">
                    <a:off x="-3310774" y="735854"/>
                    <a:ext cx="88801" cy="72568"/>
                    <a:chOff x="-2091059" y="1395403"/>
                    <a:chExt cx="157316" cy="128558"/>
                  </a:xfrm>
                </p:grpSpPr>
                <p:sp>
                  <p:nvSpPr>
                    <p:cNvPr id="202" name="Rechthoek 201">
                      <a:extLst>
                        <a:ext uri="{FF2B5EF4-FFF2-40B4-BE49-F238E27FC236}">
                          <a16:creationId xmlns:a16="http://schemas.microsoft.com/office/drawing/2014/main" xmlns="" id="{507F7BB8-15DE-4AAF-9966-4B1D3854514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3" name="Pijl: punthaak 202">
                      <a:extLst>
                        <a:ext uri="{FF2B5EF4-FFF2-40B4-BE49-F238E27FC236}">
                          <a16:creationId xmlns:a16="http://schemas.microsoft.com/office/drawing/2014/main" xmlns="" id="{90390BB6-EED9-421A-9430-5A768B5C87A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196" name="Rechthoek 195">
                <a:extLst>
                  <a:ext uri="{FF2B5EF4-FFF2-40B4-BE49-F238E27FC236}">
                    <a16:creationId xmlns:a16="http://schemas.microsoft.com/office/drawing/2014/main" xmlns="" id="{4C86E8EC-BE48-4E01-8528-99C4C6D0618C}"/>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197" name="Rechthoek 196">
                <a:extLst>
                  <a:ext uri="{FF2B5EF4-FFF2-40B4-BE49-F238E27FC236}">
                    <a16:creationId xmlns:a16="http://schemas.microsoft.com/office/drawing/2014/main" xmlns="" id="{E3CEC880-BC91-417E-9473-35DD056ECF51}"/>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95" name="Rechte verbindingslijn 94">
              <a:extLst>
                <a:ext uri="{FF2B5EF4-FFF2-40B4-BE49-F238E27FC236}">
                  <a16:creationId xmlns:a16="http://schemas.microsoft.com/office/drawing/2014/main" xmlns="" id="{58386DA9-A31D-48A8-9E6B-27E044A8A39B}"/>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96" name="Rechthoek 95">
              <a:extLst>
                <a:ext uri="{FF2B5EF4-FFF2-40B4-BE49-F238E27FC236}">
                  <a16:creationId xmlns:a16="http://schemas.microsoft.com/office/drawing/2014/main" xmlns="" id="{ADFE1965-3DE5-4412-B1C1-AC20AB9CECED}"/>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2"/>
                </a:buBlip>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Bullets</a:t>
              </a:r>
            </a:p>
          </p:txBody>
        </p:sp>
        <p:sp>
          <p:nvSpPr>
            <p:cNvPr id="97" name="Ovaal 96">
              <a:extLst>
                <a:ext uri="{FF2B5EF4-FFF2-40B4-BE49-F238E27FC236}">
                  <a16:creationId xmlns:a16="http://schemas.microsoft.com/office/drawing/2014/main" xmlns="" id="{D17570E4-E455-487B-AB57-E8332C536498}"/>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98" name="Rechthoek 97">
              <a:extLst>
                <a:ext uri="{FF2B5EF4-FFF2-40B4-BE49-F238E27FC236}">
                  <a16:creationId xmlns:a16="http://schemas.microsoft.com/office/drawing/2014/main" xmlns="" id="{07EA5A13-1302-4009-947E-863AD3F2C063}"/>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90000"/>
                </a:lnSpc>
                <a:spcBef>
                  <a:spcPts val="600"/>
                </a:spcBef>
                <a:spcAft>
                  <a:spcPts val="600"/>
                </a:spcAft>
                <a:buClr>
                  <a:schemeClr val="tx2"/>
                </a:buClr>
                <a:buSzTx/>
                <a:buFontTx/>
                <a:buChar char="-"/>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2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bullets</a:t>
              </a:r>
              <a:endPar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99" name="Ovaal 98">
              <a:extLst>
                <a:ext uri="{FF2B5EF4-FFF2-40B4-BE49-F238E27FC236}">
                  <a16:creationId xmlns:a16="http://schemas.microsoft.com/office/drawing/2014/main" xmlns="" id="{13211AAE-359A-4824-A3AC-EBD455B24F0A}"/>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00" name="Ovaal 99">
              <a:extLst>
                <a:ext uri="{FF2B5EF4-FFF2-40B4-BE49-F238E27FC236}">
                  <a16:creationId xmlns:a16="http://schemas.microsoft.com/office/drawing/2014/main" xmlns="" id="{5C1F98B4-A1C6-46FB-8427-FE2D1FC79002}"/>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01" name="Rechthoek 100">
              <a:extLst>
                <a:ext uri="{FF2B5EF4-FFF2-40B4-BE49-F238E27FC236}">
                  <a16:creationId xmlns:a16="http://schemas.microsoft.com/office/drawing/2014/main" xmlns="" id="{41116578-881C-49D5-9C44-BD157D8F78BF}"/>
                </a:ext>
              </a:extLst>
            </p:cNvPr>
            <p:cNvSpPr/>
            <p:nvPr userDrawn="1"/>
          </p:nvSpPr>
          <p:spPr>
            <a:xfrm>
              <a:off x="-3059324" y="24670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Leestekst</a:t>
              </a:r>
            </a:p>
          </p:txBody>
        </p:sp>
        <p:sp>
          <p:nvSpPr>
            <p:cNvPr id="102" name="Ovaal 101">
              <a:extLst>
                <a:ext uri="{FF2B5EF4-FFF2-40B4-BE49-F238E27FC236}">
                  <a16:creationId xmlns:a16="http://schemas.microsoft.com/office/drawing/2014/main" xmlns="" id="{2425E872-CB2F-493C-863A-6F4F142F739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03" name="Rechthoek 102">
              <a:extLst>
                <a:ext uri="{FF2B5EF4-FFF2-40B4-BE49-F238E27FC236}">
                  <a16:creationId xmlns:a16="http://schemas.microsoft.com/office/drawing/2014/main" xmlns="" id="{5B965F95-E591-4E8C-A348-F5E7F3427733}"/>
                </a:ext>
              </a:extLst>
            </p:cNvPr>
            <p:cNvSpPr/>
            <p:nvPr userDrawn="1"/>
          </p:nvSpPr>
          <p:spPr>
            <a:xfrm>
              <a:off x="-3059324" y="2850654"/>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rgbClr val="000000"/>
                  </a:solidFill>
                  <a:effectLst/>
                  <a:uLnTx/>
                  <a:uFillTx/>
                  <a:latin typeface="+mn-lt"/>
                  <a:cs typeface="Segoe UI Light" panose="020B0502040204020203" pitchFamily="34" charset="0"/>
                </a:rPr>
                <a:t>Subtitel</a:t>
              </a:r>
            </a:p>
          </p:txBody>
        </p:sp>
        <p:sp>
          <p:nvSpPr>
            <p:cNvPr id="104" name="Rechthoek 103">
              <a:extLst>
                <a:ext uri="{FF2B5EF4-FFF2-40B4-BE49-F238E27FC236}">
                  <a16:creationId xmlns:a16="http://schemas.microsoft.com/office/drawing/2014/main" xmlns="" id="{62801B97-505A-47DC-93DC-0C93B1BEE25F}"/>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05" name="Rechthoek 104">
              <a:extLst>
                <a:ext uri="{FF2B5EF4-FFF2-40B4-BE49-F238E27FC236}">
                  <a16:creationId xmlns:a16="http://schemas.microsoft.com/office/drawing/2014/main" xmlns="" id="{44747AA3-1810-4DFB-A538-209944872397}"/>
                </a:ext>
              </a:extLst>
            </p:cNvPr>
            <p:cNvSpPr/>
            <p:nvPr userDrawn="1"/>
          </p:nvSpPr>
          <p:spPr>
            <a:xfrm>
              <a:off x="-3059324" y="3615443"/>
              <a:ext cx="2679396" cy="255963"/>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90000"/>
                </a:lnSpc>
                <a:spcBef>
                  <a:spcPts val="600"/>
                </a:spcBef>
                <a:spcAft>
                  <a:spcPts val="600"/>
                </a:spcAft>
                <a:buClr>
                  <a:schemeClr val="tx2"/>
                </a:buClr>
                <a:buSzTx/>
                <a:buFont typeface="+mj-lt"/>
                <a:buNone/>
                <a:tabLst/>
                <a:defRPr/>
              </a:pPr>
              <a:r>
                <a:rPr lang="nl-NL" sz="1100" i="0" dirty="0"/>
                <a:t>Fotobijschrift</a:t>
              </a:r>
            </a:p>
          </p:txBody>
        </p:sp>
        <p:sp>
          <p:nvSpPr>
            <p:cNvPr id="113" name="Rechthoek 112">
              <a:extLst>
                <a:ext uri="{FF2B5EF4-FFF2-40B4-BE49-F238E27FC236}">
                  <a16:creationId xmlns:a16="http://schemas.microsoft.com/office/drawing/2014/main" xmlns="" id="{13CEB7AD-E019-437A-9A60-071EF1034D0E}"/>
                </a:ext>
              </a:extLst>
            </p:cNvPr>
            <p:cNvSpPr/>
            <p:nvPr userDrawn="1"/>
          </p:nvSpPr>
          <p:spPr>
            <a:xfrm>
              <a:off x="-3059324" y="4355324"/>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3"/>
                </a:buBlip>
                <a:tabLst/>
                <a:defRPr/>
              </a:pPr>
              <a:r>
                <a:rPr kumimoji="0" lang="nl-NL" sz="1200" b="0" i="0" u="none" strike="noStrike" kern="0" cap="none" spc="0" normalizeH="0" baseline="0" noProof="0" dirty="0">
                  <a:ln>
                    <a:noFill/>
                  </a:ln>
                  <a:solidFill>
                    <a:schemeClr val="tx2"/>
                  </a:solidFill>
                  <a:effectLst/>
                  <a:uLnTx/>
                  <a:uFillTx/>
                  <a:latin typeface="+mn-lt"/>
                  <a:cs typeface="Segoe UI Light" panose="020B0502040204020203" pitchFamily="34" charset="0"/>
                </a:rPr>
                <a:t>Bullets</a:t>
              </a:r>
            </a:p>
          </p:txBody>
        </p:sp>
        <p:sp>
          <p:nvSpPr>
            <p:cNvPr id="184" name="Rechthoek 183">
              <a:extLst>
                <a:ext uri="{FF2B5EF4-FFF2-40B4-BE49-F238E27FC236}">
                  <a16:creationId xmlns:a16="http://schemas.microsoft.com/office/drawing/2014/main" xmlns="" id="{4D37CD6D-94E1-4D79-98D3-8028915BD3C2}"/>
                </a:ext>
              </a:extLst>
            </p:cNvPr>
            <p:cNvSpPr/>
            <p:nvPr userDrawn="1"/>
          </p:nvSpPr>
          <p:spPr>
            <a:xfrm>
              <a:off x="-3059324" y="47301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85" name="Rechthoek 184">
              <a:extLst>
                <a:ext uri="{FF2B5EF4-FFF2-40B4-BE49-F238E27FC236}">
                  <a16:creationId xmlns:a16="http://schemas.microsoft.com/office/drawing/2014/main" xmlns="" id="{F3968910-1641-46E8-97C1-923F4650333A}"/>
                </a:ext>
              </a:extLst>
            </p:cNvPr>
            <p:cNvSpPr/>
            <p:nvPr userDrawn="1"/>
          </p:nvSpPr>
          <p:spPr>
            <a:xfrm>
              <a:off x="-3059324" y="3991410"/>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800" b="0" i="0" u="none" strike="noStrike" kern="0" cap="none" spc="0" normalizeH="0" baseline="0" noProof="0" dirty="0">
                  <a:ln>
                    <a:noFill/>
                  </a:ln>
                  <a:solidFill>
                    <a:schemeClr val="tx2"/>
                  </a:solidFill>
                  <a:effectLst/>
                  <a:uLnTx/>
                  <a:uFillTx/>
                  <a:latin typeface="+mj-lt"/>
                  <a:cs typeface="Segoe UI Light" panose="020B0502040204020203" pitchFamily="34" charset="0"/>
                </a:rPr>
                <a:t>Titel</a:t>
              </a:r>
            </a:p>
          </p:txBody>
        </p:sp>
      </p:grpSp>
    </p:spTree>
    <p:extLst>
      <p:ext uri="{BB962C8B-B14F-4D97-AF65-F5344CB8AC3E}">
        <p14:creationId xmlns:p14="http://schemas.microsoft.com/office/powerpoint/2010/main" val="304059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P spid="43" grpId="0">
        <p:tmplLst>
          <p:tmpl>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1000"/>
                        <p:tgtEl>
                          <p:spTgt spid="4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98500" y="741500"/>
            <a:ext cx="10775070" cy="490400"/>
          </a:xfrm>
          <a:prstGeom prst="rect">
            <a:avLst/>
          </a:prstGeom>
        </p:spPr>
        <p:txBody>
          <a:bodyPr vert="horz" lIns="0" tIns="0" rIns="0" bIns="0" rtlCol="0" anchor="t">
            <a:noAutofit/>
          </a:bodyPr>
          <a:lstStyle/>
          <a:p>
            <a:r>
              <a:rPr lang="nl-NL" dirty="0"/>
              <a:t>Plaats hier je titel</a:t>
            </a:r>
          </a:p>
        </p:txBody>
      </p:sp>
      <p:sp>
        <p:nvSpPr>
          <p:cNvPr id="3" name="Tijdelijke aanduiding voor tekst 2"/>
          <p:cNvSpPr>
            <a:spLocks noGrp="1"/>
          </p:cNvSpPr>
          <p:nvPr>
            <p:ph type="body" idx="1"/>
          </p:nvPr>
        </p:nvSpPr>
        <p:spPr>
          <a:xfrm>
            <a:off x="698500" y="1591900"/>
            <a:ext cx="10773500" cy="4356463"/>
          </a:xfrm>
          <a:prstGeom prst="rect">
            <a:avLst/>
          </a:prstGeom>
        </p:spPr>
        <p:txBody>
          <a:bodyPr vert="horz" lIns="0" tIns="0" rIns="0" bIns="0" rtlCol="0">
            <a:noAutofit/>
          </a:bodyPr>
          <a:lstStyle/>
          <a:p>
            <a:pPr lvl="0"/>
            <a:r>
              <a:rPr lang="nl-NL" dirty="0"/>
              <a:t>Bullets</a:t>
            </a:r>
          </a:p>
          <a:p>
            <a:pPr lvl="1"/>
            <a:r>
              <a:rPr lang="nl-NL" dirty="0"/>
              <a:t>Sub-</a:t>
            </a:r>
            <a:r>
              <a:rPr lang="nl-NL" dirty="0" err="1"/>
              <a:t>bullets</a:t>
            </a:r>
            <a:r>
              <a:rPr lang="nl-NL" dirty="0"/>
              <a:t> </a:t>
            </a:r>
          </a:p>
          <a:p>
            <a:pPr lvl="2"/>
            <a:r>
              <a:rPr lang="nl-NL" dirty="0"/>
              <a:t>Leestekst</a:t>
            </a:r>
          </a:p>
          <a:p>
            <a:pPr lvl="3"/>
            <a:r>
              <a:rPr lang="nl-NL" dirty="0"/>
              <a:t>Subtitel</a:t>
            </a:r>
          </a:p>
          <a:p>
            <a:pPr lvl="4"/>
            <a:r>
              <a:rPr lang="nl-NL" dirty="0"/>
              <a:t>Opsomming</a:t>
            </a:r>
          </a:p>
          <a:p>
            <a:pPr lvl="5"/>
            <a:r>
              <a:rPr lang="nl-NL" dirty="0"/>
              <a:t>Fotobijschrift</a:t>
            </a:r>
          </a:p>
          <a:p>
            <a:pPr lvl="6"/>
            <a:r>
              <a:rPr lang="nl-NL" dirty="0"/>
              <a:t>Titel</a:t>
            </a:r>
          </a:p>
          <a:p>
            <a:pPr lvl="7"/>
            <a:r>
              <a:rPr lang="nl-NL" dirty="0" err="1"/>
              <a:t>Bullets</a:t>
            </a:r>
            <a:endParaRPr lang="nl-NL" dirty="0"/>
          </a:p>
          <a:p>
            <a:pPr lvl="8"/>
            <a:r>
              <a:rPr lang="nl-NL" dirty="0"/>
              <a:t>Subtitel</a:t>
            </a:r>
          </a:p>
        </p:txBody>
      </p:sp>
      <p:sp>
        <p:nvSpPr>
          <p:cNvPr id="13" name="Tekstvak 12"/>
          <p:cNvSpPr txBox="1"/>
          <p:nvPr userDrawn="1"/>
        </p:nvSpPr>
        <p:spPr>
          <a:xfrm>
            <a:off x="0" y="-912789"/>
            <a:ext cx="12192000" cy="338554"/>
          </a:xfrm>
          <a:prstGeom prst="rect">
            <a:avLst/>
          </a:prstGeom>
          <a:noFill/>
        </p:spPr>
        <p:txBody>
          <a:bodyPr wrap="square" rtlCol="0">
            <a:spAutoFit/>
          </a:bodyPr>
          <a:lstStyle/>
          <a:p>
            <a:pPr algn="ctr"/>
            <a:r>
              <a:rPr lang="nl-NL" sz="1600" b="1" dirty="0">
                <a:solidFill>
                  <a:schemeClr val="tx2"/>
                </a:solidFill>
                <a:latin typeface="+mj-lt"/>
                <a:cs typeface="Calibri" panose="020F0502020204030204" pitchFamily="34" charset="0"/>
              </a:rPr>
              <a:t>Gemeente ’s-Hertogenbosch</a:t>
            </a:r>
          </a:p>
        </p:txBody>
      </p:sp>
      <p:grpSp>
        <p:nvGrpSpPr>
          <p:cNvPr id="8" name="GRID" hidden="1">
            <a:extLst>
              <a:ext uri="{FF2B5EF4-FFF2-40B4-BE49-F238E27FC236}">
                <a16:creationId xmlns:a16="http://schemas.microsoft.com/office/drawing/2014/main" xmlns="" id="{5411A5D9-E028-4D06-9C98-7FF92BC3E1C9}"/>
              </a:ext>
            </a:extLst>
          </p:cNvPr>
          <p:cNvGrpSpPr/>
          <p:nvPr userDrawn="1"/>
        </p:nvGrpSpPr>
        <p:grpSpPr>
          <a:xfrm>
            <a:off x="0" y="0"/>
            <a:ext cx="12191999" cy="6858000"/>
            <a:chOff x="0" y="0"/>
            <a:chExt cx="12169774" cy="6858000"/>
          </a:xfrm>
        </p:grpSpPr>
        <p:sp>
          <p:nvSpPr>
            <p:cNvPr id="9" name="Rechthoek 8">
              <a:extLst>
                <a:ext uri="{FF2B5EF4-FFF2-40B4-BE49-F238E27FC236}">
                  <a16:creationId xmlns:a16="http://schemas.microsoft.com/office/drawing/2014/main" xmlns="" id="{3C0D51EA-2C0B-423F-808A-D7E320607645}"/>
                </a:ext>
              </a:extLst>
            </p:cNvPr>
            <p:cNvSpPr/>
            <p:nvPr userDrawn="1"/>
          </p:nvSpPr>
          <p:spPr>
            <a:xfrm>
              <a:off x="0" y="5948363"/>
              <a:ext cx="12169774" cy="909637"/>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sp>
          <p:nvSpPr>
            <p:cNvPr id="10" name="Rechthoek 9">
              <a:extLst>
                <a:ext uri="{FF2B5EF4-FFF2-40B4-BE49-F238E27FC236}">
                  <a16:creationId xmlns:a16="http://schemas.microsoft.com/office/drawing/2014/main" xmlns="" id="{E19B9C6E-D591-4B5A-88EC-0D456E9EEA77}"/>
                </a:ext>
              </a:extLst>
            </p:cNvPr>
            <p:cNvSpPr/>
            <p:nvPr userDrawn="1"/>
          </p:nvSpPr>
          <p:spPr>
            <a:xfrm>
              <a:off x="0" y="0"/>
              <a:ext cx="12169774" cy="7415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sp>
          <p:nvSpPr>
            <p:cNvPr id="11" name="Rechthoek 10">
              <a:extLst>
                <a:ext uri="{FF2B5EF4-FFF2-40B4-BE49-F238E27FC236}">
                  <a16:creationId xmlns:a16="http://schemas.microsoft.com/office/drawing/2014/main" xmlns="" id="{C5969C4B-FE96-4B5E-AC7E-F03D13C17B67}"/>
                </a:ext>
              </a:extLst>
            </p:cNvPr>
            <p:cNvSpPr/>
            <p:nvPr userDrawn="1"/>
          </p:nvSpPr>
          <p:spPr>
            <a:xfrm rot="5400000">
              <a:off x="-3082652"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sp>
          <p:nvSpPr>
            <p:cNvPr id="12" name="Rechthoek 11">
              <a:extLst>
                <a:ext uri="{FF2B5EF4-FFF2-40B4-BE49-F238E27FC236}">
                  <a16:creationId xmlns:a16="http://schemas.microsoft.com/office/drawing/2014/main" xmlns="" id="{AAE7E668-C2A5-4854-9DA1-0B4C4EAB09BF}"/>
                </a:ext>
              </a:extLst>
            </p:cNvPr>
            <p:cNvSpPr/>
            <p:nvPr userDrawn="1"/>
          </p:nvSpPr>
          <p:spPr>
            <a:xfrm rot="5400000">
              <a:off x="8379719" y="3071367"/>
              <a:ext cx="6858000" cy="715265"/>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14" name="Rechthoek 13">
              <a:extLst>
                <a:ext uri="{FF2B5EF4-FFF2-40B4-BE49-F238E27FC236}">
                  <a16:creationId xmlns:a16="http://schemas.microsoft.com/office/drawing/2014/main" xmlns="" id="{3DB02457-A563-4894-84F5-CDE73B5FDF1D}"/>
                </a:ext>
              </a:extLst>
            </p:cNvPr>
            <p:cNvSpPr/>
            <p:nvPr userDrawn="1"/>
          </p:nvSpPr>
          <p:spPr>
            <a:xfrm>
              <a:off x="0" y="1231900"/>
              <a:ext cx="12169774" cy="35999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grpSp>
      <p:grpSp>
        <p:nvGrpSpPr>
          <p:cNvPr id="15" name="Logo">
            <a:extLst>
              <a:ext uri="{FF2B5EF4-FFF2-40B4-BE49-F238E27FC236}">
                <a16:creationId xmlns:a16="http://schemas.microsoft.com/office/drawing/2014/main" xmlns="" id="{C2A0EC9D-4A58-4F70-9A6B-92182AEE40B5}"/>
              </a:ext>
            </a:extLst>
          </p:cNvPr>
          <p:cNvGrpSpPr>
            <a:grpSpLocks noChangeAspect="1"/>
          </p:cNvGrpSpPr>
          <p:nvPr userDrawn="1"/>
        </p:nvGrpSpPr>
        <p:grpSpPr bwMode="auto">
          <a:xfrm>
            <a:off x="9716736" y="200027"/>
            <a:ext cx="1872000" cy="458957"/>
            <a:chOff x="2600" y="-74"/>
            <a:chExt cx="2484" cy="609"/>
          </a:xfrm>
        </p:grpSpPr>
        <p:sp>
          <p:nvSpPr>
            <p:cNvPr id="16" name="Freeform 43">
              <a:extLst>
                <a:ext uri="{FF2B5EF4-FFF2-40B4-BE49-F238E27FC236}">
                  <a16:creationId xmlns:a16="http://schemas.microsoft.com/office/drawing/2014/main" xmlns="" id="{FC4AE595-5411-43F2-B138-53880CCA786F}"/>
                </a:ext>
              </a:extLst>
            </p:cNvPr>
            <p:cNvSpPr>
              <a:spLocks/>
            </p:cNvSpPr>
            <p:nvPr userDrawn="1"/>
          </p:nvSpPr>
          <p:spPr bwMode="auto">
            <a:xfrm>
              <a:off x="3405" y="199"/>
              <a:ext cx="31" cy="57"/>
            </a:xfrm>
            <a:custGeom>
              <a:avLst/>
              <a:gdLst>
                <a:gd name="T0" fmla="*/ 2 w 15"/>
                <a:gd name="T1" fmla="*/ 25 h 27"/>
                <a:gd name="T2" fmla="*/ 5 w 15"/>
                <a:gd name="T3" fmla="*/ 23 h 27"/>
                <a:gd name="T4" fmla="*/ 10 w 15"/>
                <a:gd name="T5" fmla="*/ 14 h 27"/>
                <a:gd name="T6" fmla="*/ 9 w 15"/>
                <a:gd name="T7" fmla="*/ 11 h 27"/>
                <a:gd name="T8" fmla="*/ 5 w 15"/>
                <a:gd name="T9" fmla="*/ 13 h 27"/>
                <a:gd name="T10" fmla="*/ 3 w 15"/>
                <a:gd name="T11" fmla="*/ 12 h 27"/>
                <a:gd name="T12" fmla="*/ 0 w 15"/>
                <a:gd name="T13" fmla="*/ 7 h 27"/>
                <a:gd name="T14" fmla="*/ 0 w 15"/>
                <a:gd name="T15" fmla="*/ 4 h 27"/>
                <a:gd name="T16" fmla="*/ 7 w 15"/>
                <a:gd name="T17" fmla="*/ 0 h 27"/>
                <a:gd name="T18" fmla="*/ 11 w 15"/>
                <a:gd name="T19" fmla="*/ 1 h 27"/>
                <a:gd name="T20" fmla="*/ 15 w 15"/>
                <a:gd name="T21" fmla="*/ 10 h 27"/>
                <a:gd name="T22" fmla="*/ 8 w 15"/>
                <a:gd name="T23" fmla="*/ 24 h 27"/>
                <a:gd name="T24" fmla="*/ 2 w 15"/>
                <a:gd name="T25" fmla="*/ 27 h 27"/>
                <a:gd name="T26" fmla="*/ 2 w 15"/>
                <a:gd name="T27"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27">
                  <a:moveTo>
                    <a:pt x="2" y="25"/>
                  </a:moveTo>
                  <a:cubicBezTo>
                    <a:pt x="4" y="24"/>
                    <a:pt x="4" y="24"/>
                    <a:pt x="5" y="23"/>
                  </a:cubicBezTo>
                  <a:cubicBezTo>
                    <a:pt x="8" y="20"/>
                    <a:pt x="9" y="16"/>
                    <a:pt x="10" y="14"/>
                  </a:cubicBezTo>
                  <a:cubicBezTo>
                    <a:pt x="10" y="13"/>
                    <a:pt x="10" y="12"/>
                    <a:pt x="9" y="11"/>
                  </a:cubicBezTo>
                  <a:cubicBezTo>
                    <a:pt x="8" y="12"/>
                    <a:pt x="7" y="13"/>
                    <a:pt x="5" y="13"/>
                  </a:cubicBezTo>
                  <a:cubicBezTo>
                    <a:pt x="4" y="13"/>
                    <a:pt x="3" y="13"/>
                    <a:pt x="3" y="12"/>
                  </a:cubicBezTo>
                  <a:cubicBezTo>
                    <a:pt x="1" y="11"/>
                    <a:pt x="0" y="9"/>
                    <a:pt x="0" y="7"/>
                  </a:cubicBezTo>
                  <a:cubicBezTo>
                    <a:pt x="0" y="6"/>
                    <a:pt x="0" y="5"/>
                    <a:pt x="0" y="4"/>
                  </a:cubicBezTo>
                  <a:cubicBezTo>
                    <a:pt x="1" y="3"/>
                    <a:pt x="3" y="0"/>
                    <a:pt x="7" y="0"/>
                  </a:cubicBezTo>
                  <a:cubicBezTo>
                    <a:pt x="7" y="0"/>
                    <a:pt x="9" y="0"/>
                    <a:pt x="11" y="1"/>
                  </a:cubicBezTo>
                  <a:cubicBezTo>
                    <a:pt x="13" y="3"/>
                    <a:pt x="15" y="7"/>
                    <a:pt x="15" y="10"/>
                  </a:cubicBezTo>
                  <a:cubicBezTo>
                    <a:pt x="15" y="15"/>
                    <a:pt x="12" y="21"/>
                    <a:pt x="8" y="24"/>
                  </a:cubicBezTo>
                  <a:cubicBezTo>
                    <a:pt x="7" y="25"/>
                    <a:pt x="5" y="26"/>
                    <a:pt x="2" y="27"/>
                  </a:cubicBezTo>
                  <a:lnTo>
                    <a:pt x="2" y="2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 name="Freeform 44">
              <a:extLst>
                <a:ext uri="{FF2B5EF4-FFF2-40B4-BE49-F238E27FC236}">
                  <a16:creationId xmlns:a16="http://schemas.microsoft.com/office/drawing/2014/main" xmlns="" id="{04BD0443-B894-4B8C-8640-B614870D4767}"/>
                </a:ext>
              </a:extLst>
            </p:cNvPr>
            <p:cNvSpPr>
              <a:spLocks/>
            </p:cNvSpPr>
            <p:nvPr userDrawn="1"/>
          </p:nvSpPr>
          <p:spPr bwMode="auto">
            <a:xfrm>
              <a:off x="3457" y="245"/>
              <a:ext cx="72" cy="102"/>
            </a:xfrm>
            <a:custGeom>
              <a:avLst/>
              <a:gdLst>
                <a:gd name="T0" fmla="*/ 29 w 34"/>
                <a:gd name="T1" fmla="*/ 1 h 48"/>
                <a:gd name="T2" fmla="*/ 32 w 34"/>
                <a:gd name="T3" fmla="*/ 1 h 48"/>
                <a:gd name="T4" fmla="*/ 32 w 34"/>
                <a:gd name="T5" fmla="*/ 15 h 48"/>
                <a:gd name="T6" fmla="*/ 28 w 34"/>
                <a:gd name="T7" fmla="*/ 15 h 48"/>
                <a:gd name="T8" fmla="*/ 27 w 34"/>
                <a:gd name="T9" fmla="*/ 10 h 48"/>
                <a:gd name="T10" fmla="*/ 17 w 34"/>
                <a:gd name="T11" fmla="*/ 4 h 48"/>
                <a:gd name="T12" fmla="*/ 11 w 34"/>
                <a:gd name="T13" fmla="*/ 7 h 48"/>
                <a:gd name="T14" fmla="*/ 9 w 34"/>
                <a:gd name="T15" fmla="*/ 10 h 48"/>
                <a:gd name="T16" fmla="*/ 10 w 34"/>
                <a:gd name="T17" fmla="*/ 13 h 48"/>
                <a:gd name="T18" fmla="*/ 20 w 34"/>
                <a:gd name="T19" fmla="*/ 19 h 48"/>
                <a:gd name="T20" fmla="*/ 26 w 34"/>
                <a:gd name="T21" fmla="*/ 21 h 48"/>
                <a:gd name="T22" fmla="*/ 34 w 34"/>
                <a:gd name="T23" fmla="*/ 34 h 48"/>
                <a:gd name="T24" fmla="*/ 32 w 34"/>
                <a:gd name="T25" fmla="*/ 41 h 48"/>
                <a:gd name="T26" fmla="*/ 17 w 34"/>
                <a:gd name="T27" fmla="*/ 48 h 48"/>
                <a:gd name="T28" fmla="*/ 5 w 34"/>
                <a:gd name="T29" fmla="*/ 45 h 48"/>
                <a:gd name="T30" fmla="*/ 3 w 34"/>
                <a:gd name="T31" fmla="*/ 47 h 48"/>
                <a:gd name="T32" fmla="*/ 0 w 34"/>
                <a:gd name="T33" fmla="*/ 47 h 48"/>
                <a:gd name="T34" fmla="*/ 1 w 34"/>
                <a:gd name="T35" fmla="*/ 30 h 48"/>
                <a:gd name="T36" fmla="*/ 4 w 34"/>
                <a:gd name="T37" fmla="*/ 30 h 48"/>
                <a:gd name="T38" fmla="*/ 11 w 34"/>
                <a:gd name="T39" fmla="*/ 43 h 48"/>
                <a:gd name="T40" fmla="*/ 17 w 34"/>
                <a:gd name="T41" fmla="*/ 44 h 48"/>
                <a:gd name="T42" fmla="*/ 25 w 34"/>
                <a:gd name="T43" fmla="*/ 37 h 48"/>
                <a:gd name="T44" fmla="*/ 24 w 34"/>
                <a:gd name="T45" fmla="*/ 32 h 48"/>
                <a:gd name="T46" fmla="*/ 15 w 34"/>
                <a:gd name="T47" fmla="*/ 27 h 48"/>
                <a:gd name="T48" fmla="*/ 7 w 34"/>
                <a:gd name="T49" fmla="*/ 24 h 48"/>
                <a:gd name="T50" fmla="*/ 1 w 34"/>
                <a:gd name="T51" fmla="*/ 13 h 48"/>
                <a:gd name="T52" fmla="*/ 3 w 34"/>
                <a:gd name="T53" fmla="*/ 7 h 48"/>
                <a:gd name="T54" fmla="*/ 17 w 34"/>
                <a:gd name="T55" fmla="*/ 0 h 48"/>
                <a:gd name="T56" fmla="*/ 28 w 34"/>
                <a:gd name="T57" fmla="*/ 3 h 48"/>
                <a:gd name="T58" fmla="*/ 29 w 34"/>
                <a:gd name="T59"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48">
                  <a:moveTo>
                    <a:pt x="29" y="1"/>
                  </a:moveTo>
                  <a:cubicBezTo>
                    <a:pt x="32" y="1"/>
                    <a:pt x="32" y="1"/>
                    <a:pt x="32" y="1"/>
                  </a:cubicBezTo>
                  <a:cubicBezTo>
                    <a:pt x="32" y="15"/>
                    <a:pt x="32" y="15"/>
                    <a:pt x="32" y="15"/>
                  </a:cubicBezTo>
                  <a:cubicBezTo>
                    <a:pt x="28" y="15"/>
                    <a:pt x="28" y="15"/>
                    <a:pt x="28" y="15"/>
                  </a:cubicBezTo>
                  <a:cubicBezTo>
                    <a:pt x="28" y="13"/>
                    <a:pt x="27" y="11"/>
                    <a:pt x="27" y="10"/>
                  </a:cubicBezTo>
                  <a:cubicBezTo>
                    <a:pt x="24" y="4"/>
                    <a:pt x="20" y="4"/>
                    <a:pt x="17" y="4"/>
                  </a:cubicBezTo>
                  <a:cubicBezTo>
                    <a:pt x="16" y="4"/>
                    <a:pt x="13" y="4"/>
                    <a:pt x="11" y="7"/>
                  </a:cubicBezTo>
                  <a:cubicBezTo>
                    <a:pt x="10" y="8"/>
                    <a:pt x="9" y="9"/>
                    <a:pt x="9" y="10"/>
                  </a:cubicBezTo>
                  <a:cubicBezTo>
                    <a:pt x="9" y="11"/>
                    <a:pt x="10" y="12"/>
                    <a:pt x="10" y="13"/>
                  </a:cubicBezTo>
                  <a:cubicBezTo>
                    <a:pt x="12" y="17"/>
                    <a:pt x="17" y="18"/>
                    <a:pt x="20" y="19"/>
                  </a:cubicBezTo>
                  <a:cubicBezTo>
                    <a:pt x="21" y="19"/>
                    <a:pt x="24" y="20"/>
                    <a:pt x="26" y="21"/>
                  </a:cubicBezTo>
                  <a:cubicBezTo>
                    <a:pt x="28" y="22"/>
                    <a:pt x="34" y="26"/>
                    <a:pt x="34" y="34"/>
                  </a:cubicBezTo>
                  <a:cubicBezTo>
                    <a:pt x="34" y="35"/>
                    <a:pt x="34" y="38"/>
                    <a:pt x="32" y="41"/>
                  </a:cubicBezTo>
                  <a:cubicBezTo>
                    <a:pt x="29" y="45"/>
                    <a:pt x="26" y="48"/>
                    <a:pt x="17" y="48"/>
                  </a:cubicBezTo>
                  <a:cubicBezTo>
                    <a:pt x="11" y="48"/>
                    <a:pt x="7" y="46"/>
                    <a:pt x="5" y="45"/>
                  </a:cubicBezTo>
                  <a:cubicBezTo>
                    <a:pt x="3" y="47"/>
                    <a:pt x="3" y="47"/>
                    <a:pt x="3" y="47"/>
                  </a:cubicBezTo>
                  <a:cubicBezTo>
                    <a:pt x="0" y="47"/>
                    <a:pt x="0" y="47"/>
                    <a:pt x="0" y="47"/>
                  </a:cubicBezTo>
                  <a:cubicBezTo>
                    <a:pt x="1" y="30"/>
                    <a:pt x="1" y="30"/>
                    <a:pt x="1" y="30"/>
                  </a:cubicBezTo>
                  <a:cubicBezTo>
                    <a:pt x="4" y="30"/>
                    <a:pt x="4" y="30"/>
                    <a:pt x="4" y="30"/>
                  </a:cubicBezTo>
                  <a:cubicBezTo>
                    <a:pt x="5" y="32"/>
                    <a:pt x="5" y="39"/>
                    <a:pt x="11" y="43"/>
                  </a:cubicBezTo>
                  <a:cubicBezTo>
                    <a:pt x="13" y="44"/>
                    <a:pt x="15" y="44"/>
                    <a:pt x="17" y="44"/>
                  </a:cubicBezTo>
                  <a:cubicBezTo>
                    <a:pt x="24" y="44"/>
                    <a:pt x="25" y="39"/>
                    <a:pt x="25" y="37"/>
                  </a:cubicBezTo>
                  <a:cubicBezTo>
                    <a:pt x="25" y="36"/>
                    <a:pt x="25" y="34"/>
                    <a:pt x="24" y="32"/>
                  </a:cubicBezTo>
                  <a:cubicBezTo>
                    <a:pt x="22" y="29"/>
                    <a:pt x="18" y="28"/>
                    <a:pt x="15" y="27"/>
                  </a:cubicBezTo>
                  <a:cubicBezTo>
                    <a:pt x="12" y="26"/>
                    <a:pt x="10" y="26"/>
                    <a:pt x="7" y="24"/>
                  </a:cubicBezTo>
                  <a:cubicBezTo>
                    <a:pt x="5" y="23"/>
                    <a:pt x="1" y="20"/>
                    <a:pt x="1" y="13"/>
                  </a:cubicBezTo>
                  <a:cubicBezTo>
                    <a:pt x="1" y="12"/>
                    <a:pt x="1" y="10"/>
                    <a:pt x="3" y="7"/>
                  </a:cubicBezTo>
                  <a:cubicBezTo>
                    <a:pt x="7" y="0"/>
                    <a:pt x="15" y="0"/>
                    <a:pt x="17" y="0"/>
                  </a:cubicBezTo>
                  <a:cubicBezTo>
                    <a:pt x="22" y="0"/>
                    <a:pt x="24" y="1"/>
                    <a:pt x="28" y="3"/>
                  </a:cubicBezTo>
                  <a:lnTo>
                    <a:pt x="29"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8" name="Rectangle 45">
              <a:extLst>
                <a:ext uri="{FF2B5EF4-FFF2-40B4-BE49-F238E27FC236}">
                  <a16:creationId xmlns:a16="http://schemas.microsoft.com/office/drawing/2014/main" xmlns="" id="{BD76AAEA-7479-4DDC-BB2E-F882F5D1BB4D}"/>
                </a:ext>
              </a:extLst>
            </p:cNvPr>
            <p:cNvSpPr>
              <a:spLocks noChangeArrowheads="1"/>
            </p:cNvSpPr>
            <p:nvPr userDrawn="1"/>
          </p:nvSpPr>
          <p:spPr bwMode="auto">
            <a:xfrm>
              <a:off x="3550" y="281"/>
              <a:ext cx="65" cy="1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 name="Freeform 46">
              <a:extLst>
                <a:ext uri="{FF2B5EF4-FFF2-40B4-BE49-F238E27FC236}">
                  <a16:creationId xmlns:a16="http://schemas.microsoft.com/office/drawing/2014/main" xmlns="" id="{39E0789E-3BB6-4028-BDEC-9FCCDA386A06}"/>
                </a:ext>
              </a:extLst>
            </p:cNvPr>
            <p:cNvSpPr>
              <a:spLocks/>
            </p:cNvSpPr>
            <p:nvPr userDrawn="1"/>
          </p:nvSpPr>
          <p:spPr bwMode="auto">
            <a:xfrm>
              <a:off x="3633" y="201"/>
              <a:ext cx="143" cy="144"/>
            </a:xfrm>
            <a:custGeom>
              <a:avLst/>
              <a:gdLst>
                <a:gd name="T0" fmla="*/ 9 w 68"/>
                <a:gd name="T1" fmla="*/ 7 h 68"/>
                <a:gd name="T2" fmla="*/ 5 w 68"/>
                <a:gd name="T3" fmla="*/ 4 h 68"/>
                <a:gd name="T4" fmla="*/ 0 w 68"/>
                <a:gd name="T5" fmla="*/ 4 h 68"/>
                <a:gd name="T6" fmla="*/ 0 w 68"/>
                <a:gd name="T7" fmla="*/ 0 h 68"/>
                <a:gd name="T8" fmla="*/ 28 w 68"/>
                <a:gd name="T9" fmla="*/ 0 h 68"/>
                <a:gd name="T10" fmla="*/ 28 w 68"/>
                <a:gd name="T11" fmla="*/ 4 h 68"/>
                <a:gd name="T12" fmla="*/ 23 w 68"/>
                <a:gd name="T13" fmla="*/ 4 h 68"/>
                <a:gd name="T14" fmla="*/ 19 w 68"/>
                <a:gd name="T15" fmla="*/ 7 h 68"/>
                <a:gd name="T16" fmla="*/ 19 w 68"/>
                <a:gd name="T17" fmla="*/ 30 h 68"/>
                <a:gd name="T18" fmla="*/ 49 w 68"/>
                <a:gd name="T19" fmla="*/ 30 h 68"/>
                <a:gd name="T20" fmla="*/ 49 w 68"/>
                <a:gd name="T21" fmla="*/ 7 h 68"/>
                <a:gd name="T22" fmla="*/ 46 w 68"/>
                <a:gd name="T23" fmla="*/ 4 h 68"/>
                <a:gd name="T24" fmla="*/ 40 w 68"/>
                <a:gd name="T25" fmla="*/ 4 h 68"/>
                <a:gd name="T26" fmla="*/ 40 w 68"/>
                <a:gd name="T27" fmla="*/ 0 h 68"/>
                <a:gd name="T28" fmla="*/ 68 w 68"/>
                <a:gd name="T29" fmla="*/ 0 h 68"/>
                <a:gd name="T30" fmla="*/ 68 w 68"/>
                <a:gd name="T31" fmla="*/ 4 h 68"/>
                <a:gd name="T32" fmla="*/ 64 w 68"/>
                <a:gd name="T33" fmla="*/ 4 h 68"/>
                <a:gd name="T34" fmla="*/ 61 w 68"/>
                <a:gd name="T35" fmla="*/ 4 h 68"/>
                <a:gd name="T36" fmla="*/ 60 w 68"/>
                <a:gd name="T37" fmla="*/ 7 h 68"/>
                <a:gd name="T38" fmla="*/ 60 w 68"/>
                <a:gd name="T39" fmla="*/ 61 h 68"/>
                <a:gd name="T40" fmla="*/ 61 w 68"/>
                <a:gd name="T41" fmla="*/ 63 h 68"/>
                <a:gd name="T42" fmla="*/ 68 w 68"/>
                <a:gd name="T43" fmla="*/ 64 h 68"/>
                <a:gd name="T44" fmla="*/ 68 w 68"/>
                <a:gd name="T45" fmla="*/ 68 h 68"/>
                <a:gd name="T46" fmla="*/ 40 w 68"/>
                <a:gd name="T47" fmla="*/ 68 h 68"/>
                <a:gd name="T48" fmla="*/ 40 w 68"/>
                <a:gd name="T49" fmla="*/ 64 h 68"/>
                <a:gd name="T50" fmla="*/ 44 w 68"/>
                <a:gd name="T51" fmla="*/ 64 h 68"/>
                <a:gd name="T52" fmla="*/ 47 w 68"/>
                <a:gd name="T53" fmla="*/ 64 h 68"/>
                <a:gd name="T54" fmla="*/ 49 w 68"/>
                <a:gd name="T55" fmla="*/ 59 h 68"/>
                <a:gd name="T56" fmla="*/ 49 w 68"/>
                <a:gd name="T57" fmla="*/ 34 h 68"/>
                <a:gd name="T58" fmla="*/ 19 w 68"/>
                <a:gd name="T59" fmla="*/ 34 h 68"/>
                <a:gd name="T60" fmla="*/ 19 w 68"/>
                <a:gd name="T61" fmla="*/ 60 h 68"/>
                <a:gd name="T62" fmla="*/ 24 w 68"/>
                <a:gd name="T63" fmla="*/ 64 h 68"/>
                <a:gd name="T64" fmla="*/ 28 w 68"/>
                <a:gd name="T65" fmla="*/ 64 h 68"/>
                <a:gd name="T66" fmla="*/ 28 w 68"/>
                <a:gd name="T67" fmla="*/ 68 h 68"/>
                <a:gd name="T68" fmla="*/ 0 w 68"/>
                <a:gd name="T69" fmla="*/ 68 h 68"/>
                <a:gd name="T70" fmla="*/ 0 w 68"/>
                <a:gd name="T71" fmla="*/ 64 h 68"/>
                <a:gd name="T72" fmla="*/ 5 w 68"/>
                <a:gd name="T73" fmla="*/ 64 h 68"/>
                <a:gd name="T74" fmla="*/ 9 w 68"/>
                <a:gd name="T75" fmla="*/ 61 h 68"/>
                <a:gd name="T76" fmla="*/ 9 w 68"/>
                <a:gd name="T77" fmla="*/ 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 h="68">
                  <a:moveTo>
                    <a:pt x="9" y="7"/>
                  </a:moveTo>
                  <a:cubicBezTo>
                    <a:pt x="9" y="4"/>
                    <a:pt x="8" y="4"/>
                    <a:pt x="5" y="4"/>
                  </a:cubicBezTo>
                  <a:cubicBezTo>
                    <a:pt x="0" y="4"/>
                    <a:pt x="0" y="4"/>
                    <a:pt x="0" y="4"/>
                  </a:cubicBezTo>
                  <a:cubicBezTo>
                    <a:pt x="0" y="0"/>
                    <a:pt x="0" y="0"/>
                    <a:pt x="0" y="0"/>
                  </a:cubicBezTo>
                  <a:cubicBezTo>
                    <a:pt x="28" y="0"/>
                    <a:pt x="28" y="0"/>
                    <a:pt x="28" y="0"/>
                  </a:cubicBezTo>
                  <a:cubicBezTo>
                    <a:pt x="28" y="4"/>
                    <a:pt x="28" y="4"/>
                    <a:pt x="28" y="4"/>
                  </a:cubicBezTo>
                  <a:cubicBezTo>
                    <a:pt x="23" y="4"/>
                    <a:pt x="23" y="4"/>
                    <a:pt x="23" y="4"/>
                  </a:cubicBezTo>
                  <a:cubicBezTo>
                    <a:pt x="20" y="4"/>
                    <a:pt x="20" y="4"/>
                    <a:pt x="19" y="7"/>
                  </a:cubicBezTo>
                  <a:cubicBezTo>
                    <a:pt x="19" y="30"/>
                    <a:pt x="19" y="30"/>
                    <a:pt x="19" y="30"/>
                  </a:cubicBezTo>
                  <a:cubicBezTo>
                    <a:pt x="49" y="30"/>
                    <a:pt x="49" y="30"/>
                    <a:pt x="49" y="30"/>
                  </a:cubicBezTo>
                  <a:cubicBezTo>
                    <a:pt x="49" y="7"/>
                    <a:pt x="49" y="7"/>
                    <a:pt x="49" y="7"/>
                  </a:cubicBezTo>
                  <a:cubicBezTo>
                    <a:pt x="49" y="4"/>
                    <a:pt x="48" y="4"/>
                    <a:pt x="46" y="4"/>
                  </a:cubicBezTo>
                  <a:cubicBezTo>
                    <a:pt x="40" y="4"/>
                    <a:pt x="40" y="4"/>
                    <a:pt x="40" y="4"/>
                  </a:cubicBezTo>
                  <a:cubicBezTo>
                    <a:pt x="40" y="0"/>
                    <a:pt x="40" y="0"/>
                    <a:pt x="40" y="0"/>
                  </a:cubicBezTo>
                  <a:cubicBezTo>
                    <a:pt x="68" y="0"/>
                    <a:pt x="68" y="0"/>
                    <a:pt x="68" y="0"/>
                  </a:cubicBezTo>
                  <a:cubicBezTo>
                    <a:pt x="68" y="4"/>
                    <a:pt x="68" y="4"/>
                    <a:pt x="68" y="4"/>
                  </a:cubicBezTo>
                  <a:cubicBezTo>
                    <a:pt x="64" y="4"/>
                    <a:pt x="64" y="4"/>
                    <a:pt x="64" y="4"/>
                  </a:cubicBezTo>
                  <a:cubicBezTo>
                    <a:pt x="62" y="4"/>
                    <a:pt x="61" y="4"/>
                    <a:pt x="61" y="4"/>
                  </a:cubicBezTo>
                  <a:cubicBezTo>
                    <a:pt x="60" y="5"/>
                    <a:pt x="60" y="6"/>
                    <a:pt x="60" y="7"/>
                  </a:cubicBezTo>
                  <a:cubicBezTo>
                    <a:pt x="60" y="61"/>
                    <a:pt x="60" y="61"/>
                    <a:pt x="60" y="61"/>
                  </a:cubicBezTo>
                  <a:cubicBezTo>
                    <a:pt x="60" y="61"/>
                    <a:pt x="60" y="62"/>
                    <a:pt x="61" y="63"/>
                  </a:cubicBezTo>
                  <a:cubicBezTo>
                    <a:pt x="62" y="64"/>
                    <a:pt x="64" y="64"/>
                    <a:pt x="68" y="64"/>
                  </a:cubicBezTo>
                  <a:cubicBezTo>
                    <a:pt x="68" y="68"/>
                    <a:pt x="68" y="68"/>
                    <a:pt x="68" y="68"/>
                  </a:cubicBezTo>
                  <a:cubicBezTo>
                    <a:pt x="40" y="68"/>
                    <a:pt x="40" y="68"/>
                    <a:pt x="40" y="68"/>
                  </a:cubicBezTo>
                  <a:cubicBezTo>
                    <a:pt x="40" y="64"/>
                    <a:pt x="40" y="64"/>
                    <a:pt x="40" y="64"/>
                  </a:cubicBezTo>
                  <a:cubicBezTo>
                    <a:pt x="44" y="64"/>
                    <a:pt x="44" y="64"/>
                    <a:pt x="44" y="64"/>
                  </a:cubicBezTo>
                  <a:cubicBezTo>
                    <a:pt x="45" y="64"/>
                    <a:pt x="46" y="64"/>
                    <a:pt x="47" y="64"/>
                  </a:cubicBezTo>
                  <a:cubicBezTo>
                    <a:pt x="49" y="63"/>
                    <a:pt x="49" y="61"/>
                    <a:pt x="49" y="59"/>
                  </a:cubicBezTo>
                  <a:cubicBezTo>
                    <a:pt x="49" y="34"/>
                    <a:pt x="49" y="34"/>
                    <a:pt x="49" y="34"/>
                  </a:cubicBezTo>
                  <a:cubicBezTo>
                    <a:pt x="19" y="34"/>
                    <a:pt x="19" y="34"/>
                    <a:pt x="19" y="34"/>
                  </a:cubicBezTo>
                  <a:cubicBezTo>
                    <a:pt x="19" y="60"/>
                    <a:pt x="19" y="60"/>
                    <a:pt x="19" y="60"/>
                  </a:cubicBezTo>
                  <a:cubicBezTo>
                    <a:pt x="20" y="63"/>
                    <a:pt x="20" y="64"/>
                    <a:pt x="24" y="64"/>
                  </a:cubicBezTo>
                  <a:cubicBezTo>
                    <a:pt x="28" y="64"/>
                    <a:pt x="28" y="64"/>
                    <a:pt x="28" y="64"/>
                  </a:cubicBezTo>
                  <a:cubicBezTo>
                    <a:pt x="28" y="68"/>
                    <a:pt x="28" y="68"/>
                    <a:pt x="28" y="68"/>
                  </a:cubicBezTo>
                  <a:cubicBezTo>
                    <a:pt x="0" y="68"/>
                    <a:pt x="0" y="68"/>
                    <a:pt x="0" y="68"/>
                  </a:cubicBezTo>
                  <a:cubicBezTo>
                    <a:pt x="0" y="64"/>
                    <a:pt x="0" y="64"/>
                    <a:pt x="0" y="64"/>
                  </a:cubicBezTo>
                  <a:cubicBezTo>
                    <a:pt x="5" y="64"/>
                    <a:pt x="5" y="64"/>
                    <a:pt x="5" y="64"/>
                  </a:cubicBezTo>
                  <a:cubicBezTo>
                    <a:pt x="8" y="64"/>
                    <a:pt x="8" y="63"/>
                    <a:pt x="9" y="61"/>
                  </a:cubicBezTo>
                  <a:lnTo>
                    <a:pt x="9" y="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0" name="Freeform 47">
              <a:extLst>
                <a:ext uri="{FF2B5EF4-FFF2-40B4-BE49-F238E27FC236}">
                  <a16:creationId xmlns:a16="http://schemas.microsoft.com/office/drawing/2014/main" xmlns="" id="{C4EC5A45-CC31-4AD9-A514-D48C788F4567}"/>
                </a:ext>
              </a:extLst>
            </p:cNvPr>
            <p:cNvSpPr>
              <a:spLocks noEditPoints="1"/>
            </p:cNvSpPr>
            <p:nvPr userDrawn="1"/>
          </p:nvSpPr>
          <p:spPr bwMode="auto">
            <a:xfrm>
              <a:off x="3797" y="245"/>
              <a:ext cx="86" cy="102"/>
            </a:xfrm>
            <a:custGeom>
              <a:avLst/>
              <a:gdLst>
                <a:gd name="T0" fmla="*/ 31 w 41"/>
                <a:gd name="T1" fmla="*/ 18 h 48"/>
                <a:gd name="T2" fmla="*/ 29 w 41"/>
                <a:gd name="T3" fmla="*/ 7 h 48"/>
                <a:gd name="T4" fmla="*/ 27 w 41"/>
                <a:gd name="T5" fmla="*/ 5 h 48"/>
                <a:gd name="T6" fmla="*/ 22 w 41"/>
                <a:gd name="T7" fmla="*/ 3 h 48"/>
                <a:gd name="T8" fmla="*/ 16 w 41"/>
                <a:gd name="T9" fmla="*/ 5 h 48"/>
                <a:gd name="T10" fmla="*/ 9 w 41"/>
                <a:gd name="T11" fmla="*/ 18 h 48"/>
                <a:gd name="T12" fmla="*/ 31 w 41"/>
                <a:gd name="T13" fmla="*/ 18 h 48"/>
                <a:gd name="T14" fmla="*/ 9 w 41"/>
                <a:gd name="T15" fmla="*/ 21 h 48"/>
                <a:gd name="T16" fmla="*/ 10 w 41"/>
                <a:gd name="T17" fmla="*/ 26 h 48"/>
                <a:gd name="T18" fmla="*/ 17 w 41"/>
                <a:gd name="T19" fmla="*/ 40 h 48"/>
                <a:gd name="T20" fmla="*/ 25 w 41"/>
                <a:gd name="T21" fmla="*/ 43 h 48"/>
                <a:gd name="T22" fmla="*/ 30 w 41"/>
                <a:gd name="T23" fmla="*/ 42 h 48"/>
                <a:gd name="T24" fmla="*/ 37 w 41"/>
                <a:gd name="T25" fmla="*/ 32 h 48"/>
                <a:gd name="T26" fmla="*/ 41 w 41"/>
                <a:gd name="T27" fmla="*/ 32 h 48"/>
                <a:gd name="T28" fmla="*/ 38 w 41"/>
                <a:gd name="T29" fmla="*/ 39 h 48"/>
                <a:gd name="T30" fmla="*/ 21 w 41"/>
                <a:gd name="T31" fmla="*/ 48 h 48"/>
                <a:gd name="T32" fmla="*/ 5 w 41"/>
                <a:gd name="T33" fmla="*/ 41 h 48"/>
                <a:gd name="T34" fmla="*/ 0 w 41"/>
                <a:gd name="T35" fmla="*/ 24 h 48"/>
                <a:gd name="T36" fmla="*/ 3 w 41"/>
                <a:gd name="T37" fmla="*/ 10 h 48"/>
                <a:gd name="T38" fmla="*/ 9 w 41"/>
                <a:gd name="T39" fmla="*/ 4 h 48"/>
                <a:gd name="T40" fmla="*/ 22 w 41"/>
                <a:gd name="T41" fmla="*/ 0 h 48"/>
                <a:gd name="T42" fmla="*/ 29 w 41"/>
                <a:gd name="T43" fmla="*/ 1 h 48"/>
                <a:gd name="T44" fmla="*/ 39 w 41"/>
                <a:gd name="T45" fmla="*/ 11 h 48"/>
                <a:gd name="T46" fmla="*/ 40 w 41"/>
                <a:gd name="T47" fmla="*/ 21 h 48"/>
                <a:gd name="T48" fmla="*/ 9 w 41"/>
                <a:gd name="T49" fmla="*/ 2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8">
                  <a:moveTo>
                    <a:pt x="31" y="18"/>
                  </a:moveTo>
                  <a:cubicBezTo>
                    <a:pt x="31" y="14"/>
                    <a:pt x="31" y="10"/>
                    <a:pt x="29" y="7"/>
                  </a:cubicBezTo>
                  <a:cubicBezTo>
                    <a:pt x="29" y="6"/>
                    <a:pt x="28" y="5"/>
                    <a:pt x="27" y="5"/>
                  </a:cubicBezTo>
                  <a:cubicBezTo>
                    <a:pt x="26" y="4"/>
                    <a:pt x="24" y="3"/>
                    <a:pt x="22" y="3"/>
                  </a:cubicBezTo>
                  <a:cubicBezTo>
                    <a:pt x="19" y="3"/>
                    <a:pt x="17" y="4"/>
                    <a:pt x="16" y="5"/>
                  </a:cubicBezTo>
                  <a:cubicBezTo>
                    <a:pt x="12" y="7"/>
                    <a:pt x="11" y="10"/>
                    <a:pt x="9" y="18"/>
                  </a:cubicBezTo>
                  <a:lnTo>
                    <a:pt x="31" y="18"/>
                  </a:lnTo>
                  <a:close/>
                  <a:moveTo>
                    <a:pt x="9" y="21"/>
                  </a:moveTo>
                  <a:cubicBezTo>
                    <a:pt x="9" y="23"/>
                    <a:pt x="10" y="24"/>
                    <a:pt x="10" y="26"/>
                  </a:cubicBezTo>
                  <a:cubicBezTo>
                    <a:pt x="10" y="28"/>
                    <a:pt x="10" y="36"/>
                    <a:pt x="17" y="40"/>
                  </a:cubicBezTo>
                  <a:cubicBezTo>
                    <a:pt x="20" y="43"/>
                    <a:pt x="23" y="43"/>
                    <a:pt x="25" y="43"/>
                  </a:cubicBezTo>
                  <a:cubicBezTo>
                    <a:pt x="26" y="43"/>
                    <a:pt x="27" y="43"/>
                    <a:pt x="30" y="42"/>
                  </a:cubicBezTo>
                  <a:cubicBezTo>
                    <a:pt x="35" y="39"/>
                    <a:pt x="37" y="33"/>
                    <a:pt x="37" y="32"/>
                  </a:cubicBezTo>
                  <a:cubicBezTo>
                    <a:pt x="41" y="32"/>
                    <a:pt x="41" y="32"/>
                    <a:pt x="41" y="32"/>
                  </a:cubicBezTo>
                  <a:cubicBezTo>
                    <a:pt x="40" y="36"/>
                    <a:pt x="40" y="37"/>
                    <a:pt x="38" y="39"/>
                  </a:cubicBezTo>
                  <a:cubicBezTo>
                    <a:pt x="33" y="47"/>
                    <a:pt x="24" y="48"/>
                    <a:pt x="21" y="48"/>
                  </a:cubicBezTo>
                  <a:cubicBezTo>
                    <a:pt x="12" y="48"/>
                    <a:pt x="7" y="44"/>
                    <a:pt x="5" y="41"/>
                  </a:cubicBezTo>
                  <a:cubicBezTo>
                    <a:pt x="0" y="35"/>
                    <a:pt x="0" y="26"/>
                    <a:pt x="0" y="24"/>
                  </a:cubicBezTo>
                  <a:cubicBezTo>
                    <a:pt x="0" y="22"/>
                    <a:pt x="0" y="15"/>
                    <a:pt x="3" y="10"/>
                  </a:cubicBezTo>
                  <a:cubicBezTo>
                    <a:pt x="4" y="8"/>
                    <a:pt x="6" y="6"/>
                    <a:pt x="9" y="4"/>
                  </a:cubicBezTo>
                  <a:cubicBezTo>
                    <a:pt x="14" y="0"/>
                    <a:pt x="20" y="0"/>
                    <a:pt x="22" y="0"/>
                  </a:cubicBezTo>
                  <a:cubicBezTo>
                    <a:pt x="23" y="0"/>
                    <a:pt x="26" y="0"/>
                    <a:pt x="29" y="1"/>
                  </a:cubicBezTo>
                  <a:cubicBezTo>
                    <a:pt x="34" y="3"/>
                    <a:pt x="37" y="7"/>
                    <a:pt x="39" y="11"/>
                  </a:cubicBezTo>
                  <a:cubicBezTo>
                    <a:pt x="40" y="14"/>
                    <a:pt x="40" y="18"/>
                    <a:pt x="40" y="21"/>
                  </a:cubicBezTo>
                  <a:lnTo>
                    <a:pt x="9" y="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1" name="Freeform 48">
              <a:extLst>
                <a:ext uri="{FF2B5EF4-FFF2-40B4-BE49-F238E27FC236}">
                  <a16:creationId xmlns:a16="http://schemas.microsoft.com/office/drawing/2014/main" xmlns="" id="{1DC0B1BF-005C-4CA8-82C8-4B4DFD304704}"/>
                </a:ext>
              </a:extLst>
            </p:cNvPr>
            <p:cNvSpPr>
              <a:spLocks/>
            </p:cNvSpPr>
            <p:nvPr userDrawn="1"/>
          </p:nvSpPr>
          <p:spPr bwMode="auto">
            <a:xfrm>
              <a:off x="3902" y="245"/>
              <a:ext cx="73" cy="100"/>
            </a:xfrm>
            <a:custGeom>
              <a:avLst/>
              <a:gdLst>
                <a:gd name="T0" fmla="*/ 26 w 35"/>
                <a:gd name="T1" fmla="*/ 43 h 47"/>
                <a:gd name="T2" fmla="*/ 26 w 35"/>
                <a:gd name="T3" fmla="*/ 47 h 47"/>
                <a:gd name="T4" fmla="*/ 0 w 35"/>
                <a:gd name="T5" fmla="*/ 47 h 47"/>
                <a:gd name="T6" fmla="*/ 0 w 35"/>
                <a:gd name="T7" fmla="*/ 43 h 47"/>
                <a:gd name="T8" fmla="*/ 4 w 35"/>
                <a:gd name="T9" fmla="*/ 43 h 47"/>
                <a:gd name="T10" fmla="*/ 8 w 35"/>
                <a:gd name="T11" fmla="*/ 40 h 47"/>
                <a:gd name="T12" fmla="*/ 8 w 35"/>
                <a:gd name="T13" fmla="*/ 9 h 47"/>
                <a:gd name="T14" fmla="*/ 5 w 35"/>
                <a:gd name="T15" fmla="*/ 5 h 47"/>
                <a:gd name="T16" fmla="*/ 0 w 35"/>
                <a:gd name="T17" fmla="*/ 5 h 47"/>
                <a:gd name="T18" fmla="*/ 0 w 35"/>
                <a:gd name="T19" fmla="*/ 2 h 47"/>
                <a:gd name="T20" fmla="*/ 9 w 35"/>
                <a:gd name="T21" fmla="*/ 2 h 47"/>
                <a:gd name="T22" fmla="*/ 16 w 35"/>
                <a:gd name="T23" fmla="*/ 1 h 47"/>
                <a:gd name="T24" fmla="*/ 16 w 35"/>
                <a:gd name="T25" fmla="*/ 10 h 47"/>
                <a:gd name="T26" fmla="*/ 24 w 35"/>
                <a:gd name="T27" fmla="*/ 1 h 47"/>
                <a:gd name="T28" fmla="*/ 28 w 35"/>
                <a:gd name="T29" fmla="*/ 0 h 47"/>
                <a:gd name="T30" fmla="*/ 32 w 35"/>
                <a:gd name="T31" fmla="*/ 1 h 47"/>
                <a:gd name="T32" fmla="*/ 35 w 35"/>
                <a:gd name="T33" fmla="*/ 8 h 47"/>
                <a:gd name="T34" fmla="*/ 30 w 35"/>
                <a:gd name="T35" fmla="*/ 14 h 47"/>
                <a:gd name="T36" fmla="*/ 26 w 35"/>
                <a:gd name="T37" fmla="*/ 10 h 47"/>
                <a:gd name="T38" fmla="*/ 27 w 35"/>
                <a:gd name="T39" fmla="*/ 6 h 47"/>
                <a:gd name="T40" fmla="*/ 24 w 35"/>
                <a:gd name="T41" fmla="*/ 5 h 47"/>
                <a:gd name="T42" fmla="*/ 22 w 35"/>
                <a:gd name="T43" fmla="*/ 6 h 47"/>
                <a:gd name="T44" fmla="*/ 18 w 35"/>
                <a:gd name="T45" fmla="*/ 12 h 47"/>
                <a:gd name="T46" fmla="*/ 16 w 35"/>
                <a:gd name="T47" fmla="*/ 31 h 47"/>
                <a:gd name="T48" fmla="*/ 17 w 35"/>
                <a:gd name="T49" fmla="*/ 38 h 47"/>
                <a:gd name="T50" fmla="*/ 18 w 35"/>
                <a:gd name="T51" fmla="*/ 43 h 47"/>
                <a:gd name="T52" fmla="*/ 21 w 35"/>
                <a:gd name="T53" fmla="*/ 43 h 47"/>
                <a:gd name="T54" fmla="*/ 26 w 35"/>
                <a:gd name="T55"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47">
                  <a:moveTo>
                    <a:pt x="26" y="43"/>
                  </a:moveTo>
                  <a:cubicBezTo>
                    <a:pt x="26" y="47"/>
                    <a:pt x="26" y="47"/>
                    <a:pt x="26" y="47"/>
                  </a:cubicBezTo>
                  <a:cubicBezTo>
                    <a:pt x="0" y="47"/>
                    <a:pt x="0" y="47"/>
                    <a:pt x="0" y="47"/>
                  </a:cubicBezTo>
                  <a:cubicBezTo>
                    <a:pt x="0" y="43"/>
                    <a:pt x="0" y="43"/>
                    <a:pt x="0" y="43"/>
                  </a:cubicBezTo>
                  <a:cubicBezTo>
                    <a:pt x="4" y="43"/>
                    <a:pt x="4" y="43"/>
                    <a:pt x="4" y="43"/>
                  </a:cubicBezTo>
                  <a:cubicBezTo>
                    <a:pt x="7" y="43"/>
                    <a:pt x="7" y="42"/>
                    <a:pt x="8" y="40"/>
                  </a:cubicBezTo>
                  <a:cubicBezTo>
                    <a:pt x="8" y="9"/>
                    <a:pt x="8" y="9"/>
                    <a:pt x="8" y="9"/>
                  </a:cubicBezTo>
                  <a:cubicBezTo>
                    <a:pt x="8" y="6"/>
                    <a:pt x="7" y="6"/>
                    <a:pt x="5" y="5"/>
                  </a:cubicBezTo>
                  <a:cubicBezTo>
                    <a:pt x="0" y="5"/>
                    <a:pt x="0" y="5"/>
                    <a:pt x="0" y="5"/>
                  </a:cubicBezTo>
                  <a:cubicBezTo>
                    <a:pt x="0" y="2"/>
                    <a:pt x="0" y="2"/>
                    <a:pt x="0" y="2"/>
                  </a:cubicBezTo>
                  <a:cubicBezTo>
                    <a:pt x="3" y="2"/>
                    <a:pt x="6" y="2"/>
                    <a:pt x="9" y="2"/>
                  </a:cubicBezTo>
                  <a:cubicBezTo>
                    <a:pt x="11" y="1"/>
                    <a:pt x="14" y="1"/>
                    <a:pt x="16" y="1"/>
                  </a:cubicBezTo>
                  <a:cubicBezTo>
                    <a:pt x="16" y="10"/>
                    <a:pt x="16" y="10"/>
                    <a:pt x="16" y="10"/>
                  </a:cubicBezTo>
                  <a:cubicBezTo>
                    <a:pt x="18" y="6"/>
                    <a:pt x="20" y="3"/>
                    <a:pt x="24" y="1"/>
                  </a:cubicBezTo>
                  <a:cubicBezTo>
                    <a:pt x="24" y="1"/>
                    <a:pt x="26" y="0"/>
                    <a:pt x="28" y="0"/>
                  </a:cubicBezTo>
                  <a:cubicBezTo>
                    <a:pt x="29" y="0"/>
                    <a:pt x="30" y="0"/>
                    <a:pt x="32" y="1"/>
                  </a:cubicBezTo>
                  <a:cubicBezTo>
                    <a:pt x="34" y="2"/>
                    <a:pt x="35" y="4"/>
                    <a:pt x="35" y="8"/>
                  </a:cubicBezTo>
                  <a:cubicBezTo>
                    <a:pt x="35" y="12"/>
                    <a:pt x="32" y="14"/>
                    <a:pt x="30" y="14"/>
                  </a:cubicBezTo>
                  <a:cubicBezTo>
                    <a:pt x="28" y="14"/>
                    <a:pt x="26" y="12"/>
                    <a:pt x="26" y="10"/>
                  </a:cubicBezTo>
                  <a:cubicBezTo>
                    <a:pt x="26" y="8"/>
                    <a:pt x="27" y="7"/>
                    <a:pt x="27" y="6"/>
                  </a:cubicBezTo>
                  <a:cubicBezTo>
                    <a:pt x="27" y="5"/>
                    <a:pt x="26" y="5"/>
                    <a:pt x="24" y="5"/>
                  </a:cubicBezTo>
                  <a:cubicBezTo>
                    <a:pt x="24" y="5"/>
                    <a:pt x="23" y="5"/>
                    <a:pt x="22" y="6"/>
                  </a:cubicBezTo>
                  <a:cubicBezTo>
                    <a:pt x="21" y="6"/>
                    <a:pt x="19" y="9"/>
                    <a:pt x="18" y="12"/>
                  </a:cubicBezTo>
                  <a:cubicBezTo>
                    <a:pt x="16" y="16"/>
                    <a:pt x="16" y="21"/>
                    <a:pt x="16" y="31"/>
                  </a:cubicBezTo>
                  <a:cubicBezTo>
                    <a:pt x="16" y="33"/>
                    <a:pt x="16" y="36"/>
                    <a:pt x="17" y="38"/>
                  </a:cubicBezTo>
                  <a:cubicBezTo>
                    <a:pt x="17" y="40"/>
                    <a:pt x="16" y="41"/>
                    <a:pt x="18" y="43"/>
                  </a:cubicBezTo>
                  <a:cubicBezTo>
                    <a:pt x="19" y="43"/>
                    <a:pt x="20" y="43"/>
                    <a:pt x="21" y="43"/>
                  </a:cubicBezTo>
                  <a:lnTo>
                    <a:pt x="26" y="4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 name="Freeform 49">
              <a:extLst>
                <a:ext uri="{FF2B5EF4-FFF2-40B4-BE49-F238E27FC236}">
                  <a16:creationId xmlns:a16="http://schemas.microsoft.com/office/drawing/2014/main" xmlns="" id="{6BE2F499-7787-4FB6-8865-D2D4C26B443A}"/>
                </a:ext>
              </a:extLst>
            </p:cNvPr>
            <p:cNvSpPr>
              <a:spLocks/>
            </p:cNvSpPr>
            <p:nvPr userDrawn="1"/>
          </p:nvSpPr>
          <p:spPr bwMode="auto">
            <a:xfrm>
              <a:off x="3990" y="211"/>
              <a:ext cx="61" cy="134"/>
            </a:xfrm>
            <a:custGeom>
              <a:avLst/>
              <a:gdLst>
                <a:gd name="T0" fmla="*/ 8 w 29"/>
                <a:gd name="T1" fmla="*/ 4 h 63"/>
                <a:gd name="T2" fmla="*/ 16 w 29"/>
                <a:gd name="T3" fmla="*/ 0 h 63"/>
                <a:gd name="T4" fmla="*/ 16 w 29"/>
                <a:gd name="T5" fmla="*/ 18 h 63"/>
                <a:gd name="T6" fmla="*/ 27 w 29"/>
                <a:gd name="T7" fmla="*/ 18 h 63"/>
                <a:gd name="T8" fmla="*/ 27 w 29"/>
                <a:gd name="T9" fmla="*/ 21 h 63"/>
                <a:gd name="T10" fmla="*/ 16 w 29"/>
                <a:gd name="T11" fmla="*/ 21 h 63"/>
                <a:gd name="T12" fmla="*/ 16 w 29"/>
                <a:gd name="T13" fmla="*/ 47 h 63"/>
                <a:gd name="T14" fmla="*/ 23 w 29"/>
                <a:gd name="T15" fmla="*/ 59 h 63"/>
                <a:gd name="T16" fmla="*/ 29 w 29"/>
                <a:gd name="T17" fmla="*/ 57 h 63"/>
                <a:gd name="T18" fmla="*/ 29 w 29"/>
                <a:gd name="T19" fmla="*/ 60 h 63"/>
                <a:gd name="T20" fmla="*/ 26 w 29"/>
                <a:gd name="T21" fmla="*/ 62 h 63"/>
                <a:gd name="T22" fmla="*/ 18 w 29"/>
                <a:gd name="T23" fmla="*/ 63 h 63"/>
                <a:gd name="T24" fmla="*/ 8 w 29"/>
                <a:gd name="T25" fmla="*/ 58 h 63"/>
                <a:gd name="T26" fmla="*/ 7 w 29"/>
                <a:gd name="T27" fmla="*/ 52 h 63"/>
                <a:gd name="T28" fmla="*/ 7 w 29"/>
                <a:gd name="T29" fmla="*/ 21 h 63"/>
                <a:gd name="T30" fmla="*/ 0 w 29"/>
                <a:gd name="T31" fmla="*/ 21 h 63"/>
                <a:gd name="T32" fmla="*/ 0 w 29"/>
                <a:gd name="T33" fmla="*/ 18 h 63"/>
                <a:gd name="T34" fmla="*/ 7 w 29"/>
                <a:gd name="T35" fmla="*/ 18 h 63"/>
                <a:gd name="T36" fmla="*/ 8 w 29"/>
                <a:gd name="T37"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63">
                  <a:moveTo>
                    <a:pt x="8" y="4"/>
                  </a:moveTo>
                  <a:cubicBezTo>
                    <a:pt x="16" y="0"/>
                    <a:pt x="16" y="0"/>
                    <a:pt x="16" y="0"/>
                  </a:cubicBezTo>
                  <a:cubicBezTo>
                    <a:pt x="16" y="18"/>
                    <a:pt x="16" y="18"/>
                    <a:pt x="16" y="18"/>
                  </a:cubicBezTo>
                  <a:cubicBezTo>
                    <a:pt x="27" y="18"/>
                    <a:pt x="27" y="18"/>
                    <a:pt x="27" y="18"/>
                  </a:cubicBezTo>
                  <a:cubicBezTo>
                    <a:pt x="27" y="21"/>
                    <a:pt x="27" y="21"/>
                    <a:pt x="27" y="21"/>
                  </a:cubicBezTo>
                  <a:cubicBezTo>
                    <a:pt x="16" y="21"/>
                    <a:pt x="16" y="21"/>
                    <a:pt x="16" y="21"/>
                  </a:cubicBezTo>
                  <a:cubicBezTo>
                    <a:pt x="16" y="47"/>
                    <a:pt x="16" y="47"/>
                    <a:pt x="16" y="47"/>
                  </a:cubicBezTo>
                  <a:cubicBezTo>
                    <a:pt x="16" y="52"/>
                    <a:pt x="17" y="59"/>
                    <a:pt x="23" y="59"/>
                  </a:cubicBezTo>
                  <a:cubicBezTo>
                    <a:pt x="25" y="59"/>
                    <a:pt x="27" y="58"/>
                    <a:pt x="29" y="57"/>
                  </a:cubicBezTo>
                  <a:cubicBezTo>
                    <a:pt x="29" y="60"/>
                    <a:pt x="29" y="60"/>
                    <a:pt x="29" y="60"/>
                  </a:cubicBezTo>
                  <a:cubicBezTo>
                    <a:pt x="26" y="62"/>
                    <a:pt x="26" y="62"/>
                    <a:pt x="26" y="62"/>
                  </a:cubicBezTo>
                  <a:cubicBezTo>
                    <a:pt x="25" y="62"/>
                    <a:pt x="22" y="63"/>
                    <a:pt x="18" y="63"/>
                  </a:cubicBezTo>
                  <a:cubicBezTo>
                    <a:pt x="12" y="63"/>
                    <a:pt x="9" y="60"/>
                    <a:pt x="8" y="58"/>
                  </a:cubicBezTo>
                  <a:cubicBezTo>
                    <a:pt x="8" y="56"/>
                    <a:pt x="7" y="54"/>
                    <a:pt x="7" y="52"/>
                  </a:cubicBezTo>
                  <a:cubicBezTo>
                    <a:pt x="7" y="21"/>
                    <a:pt x="7" y="21"/>
                    <a:pt x="7" y="21"/>
                  </a:cubicBezTo>
                  <a:cubicBezTo>
                    <a:pt x="0" y="21"/>
                    <a:pt x="0" y="21"/>
                    <a:pt x="0" y="21"/>
                  </a:cubicBezTo>
                  <a:cubicBezTo>
                    <a:pt x="0" y="18"/>
                    <a:pt x="0" y="18"/>
                    <a:pt x="0" y="18"/>
                  </a:cubicBezTo>
                  <a:cubicBezTo>
                    <a:pt x="7" y="18"/>
                    <a:pt x="7" y="18"/>
                    <a:pt x="7" y="18"/>
                  </a:cubicBezTo>
                  <a:lnTo>
                    <a:pt x="8"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 name="Freeform 50">
              <a:extLst>
                <a:ext uri="{FF2B5EF4-FFF2-40B4-BE49-F238E27FC236}">
                  <a16:creationId xmlns:a16="http://schemas.microsoft.com/office/drawing/2014/main" xmlns="" id="{7A60682D-53E7-443F-8FC5-37A1A3ED2A3C}"/>
                </a:ext>
              </a:extLst>
            </p:cNvPr>
            <p:cNvSpPr>
              <a:spLocks noEditPoints="1"/>
            </p:cNvSpPr>
            <p:nvPr userDrawn="1"/>
          </p:nvSpPr>
          <p:spPr bwMode="auto">
            <a:xfrm>
              <a:off x="4065" y="245"/>
              <a:ext cx="95" cy="102"/>
            </a:xfrm>
            <a:custGeom>
              <a:avLst/>
              <a:gdLst>
                <a:gd name="T0" fmla="*/ 14 w 45"/>
                <a:gd name="T1" fmla="*/ 41 h 48"/>
                <a:gd name="T2" fmla="*/ 23 w 45"/>
                <a:gd name="T3" fmla="*/ 45 h 48"/>
                <a:gd name="T4" fmla="*/ 32 w 45"/>
                <a:gd name="T5" fmla="*/ 40 h 48"/>
                <a:gd name="T6" fmla="*/ 35 w 45"/>
                <a:gd name="T7" fmla="*/ 24 h 48"/>
                <a:gd name="T8" fmla="*/ 32 w 45"/>
                <a:gd name="T9" fmla="*/ 7 h 48"/>
                <a:gd name="T10" fmla="*/ 23 w 45"/>
                <a:gd name="T11" fmla="*/ 3 h 48"/>
                <a:gd name="T12" fmla="*/ 16 w 45"/>
                <a:gd name="T13" fmla="*/ 6 h 48"/>
                <a:gd name="T14" fmla="*/ 10 w 45"/>
                <a:gd name="T15" fmla="*/ 25 h 48"/>
                <a:gd name="T16" fmla="*/ 14 w 45"/>
                <a:gd name="T17" fmla="*/ 41 h 48"/>
                <a:gd name="T18" fmla="*/ 3 w 45"/>
                <a:gd name="T19" fmla="*/ 12 h 48"/>
                <a:gd name="T20" fmla="*/ 24 w 45"/>
                <a:gd name="T21" fmla="*/ 0 h 48"/>
                <a:gd name="T22" fmla="*/ 39 w 45"/>
                <a:gd name="T23" fmla="*/ 6 h 48"/>
                <a:gd name="T24" fmla="*/ 45 w 45"/>
                <a:gd name="T25" fmla="*/ 24 h 48"/>
                <a:gd name="T26" fmla="*/ 33 w 45"/>
                <a:gd name="T27" fmla="*/ 45 h 48"/>
                <a:gd name="T28" fmla="*/ 22 w 45"/>
                <a:gd name="T29" fmla="*/ 48 h 48"/>
                <a:gd name="T30" fmla="*/ 7 w 45"/>
                <a:gd name="T31" fmla="*/ 41 h 48"/>
                <a:gd name="T32" fmla="*/ 1 w 45"/>
                <a:gd name="T33" fmla="*/ 24 h 48"/>
                <a:gd name="T34" fmla="*/ 3 w 45"/>
                <a:gd name="T35"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48">
                  <a:moveTo>
                    <a:pt x="14" y="41"/>
                  </a:moveTo>
                  <a:cubicBezTo>
                    <a:pt x="15" y="42"/>
                    <a:pt x="18" y="45"/>
                    <a:pt x="23" y="45"/>
                  </a:cubicBezTo>
                  <a:cubicBezTo>
                    <a:pt x="27" y="45"/>
                    <a:pt x="30" y="43"/>
                    <a:pt x="32" y="40"/>
                  </a:cubicBezTo>
                  <a:cubicBezTo>
                    <a:pt x="36" y="34"/>
                    <a:pt x="35" y="26"/>
                    <a:pt x="35" y="24"/>
                  </a:cubicBezTo>
                  <a:cubicBezTo>
                    <a:pt x="35" y="24"/>
                    <a:pt x="36" y="13"/>
                    <a:pt x="32" y="7"/>
                  </a:cubicBezTo>
                  <a:cubicBezTo>
                    <a:pt x="29" y="4"/>
                    <a:pt x="25" y="3"/>
                    <a:pt x="23" y="3"/>
                  </a:cubicBezTo>
                  <a:cubicBezTo>
                    <a:pt x="22" y="3"/>
                    <a:pt x="19" y="3"/>
                    <a:pt x="16" y="6"/>
                  </a:cubicBezTo>
                  <a:cubicBezTo>
                    <a:pt x="11" y="10"/>
                    <a:pt x="10" y="19"/>
                    <a:pt x="10" y="25"/>
                  </a:cubicBezTo>
                  <a:cubicBezTo>
                    <a:pt x="10" y="25"/>
                    <a:pt x="10" y="36"/>
                    <a:pt x="14" y="41"/>
                  </a:cubicBezTo>
                  <a:moveTo>
                    <a:pt x="3" y="12"/>
                  </a:moveTo>
                  <a:cubicBezTo>
                    <a:pt x="8" y="1"/>
                    <a:pt x="20" y="0"/>
                    <a:pt x="24" y="0"/>
                  </a:cubicBezTo>
                  <a:cubicBezTo>
                    <a:pt x="26" y="0"/>
                    <a:pt x="34" y="1"/>
                    <a:pt x="39" y="6"/>
                  </a:cubicBezTo>
                  <a:cubicBezTo>
                    <a:pt x="41" y="9"/>
                    <a:pt x="45" y="15"/>
                    <a:pt x="45" y="24"/>
                  </a:cubicBezTo>
                  <a:cubicBezTo>
                    <a:pt x="45" y="28"/>
                    <a:pt x="44" y="39"/>
                    <a:pt x="33" y="45"/>
                  </a:cubicBezTo>
                  <a:cubicBezTo>
                    <a:pt x="32" y="46"/>
                    <a:pt x="28" y="48"/>
                    <a:pt x="22" y="48"/>
                  </a:cubicBezTo>
                  <a:cubicBezTo>
                    <a:pt x="17" y="48"/>
                    <a:pt x="11" y="46"/>
                    <a:pt x="7" y="41"/>
                  </a:cubicBezTo>
                  <a:cubicBezTo>
                    <a:pt x="4" y="39"/>
                    <a:pt x="0" y="33"/>
                    <a:pt x="1" y="24"/>
                  </a:cubicBezTo>
                  <a:cubicBezTo>
                    <a:pt x="1" y="22"/>
                    <a:pt x="1" y="17"/>
                    <a:pt x="3" y="12"/>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Freeform 51">
              <a:extLst>
                <a:ext uri="{FF2B5EF4-FFF2-40B4-BE49-F238E27FC236}">
                  <a16:creationId xmlns:a16="http://schemas.microsoft.com/office/drawing/2014/main" xmlns="" id="{288859FD-F278-4FCC-8065-8BD480246F2B}"/>
                </a:ext>
              </a:extLst>
            </p:cNvPr>
            <p:cNvSpPr>
              <a:spLocks noEditPoints="1"/>
            </p:cNvSpPr>
            <p:nvPr userDrawn="1"/>
          </p:nvSpPr>
          <p:spPr bwMode="auto">
            <a:xfrm>
              <a:off x="4181" y="245"/>
              <a:ext cx="100" cy="155"/>
            </a:xfrm>
            <a:custGeom>
              <a:avLst/>
              <a:gdLst>
                <a:gd name="T0" fmla="*/ 14 w 48"/>
                <a:gd name="T1" fmla="*/ 22 h 73"/>
                <a:gd name="T2" fmla="*/ 23 w 48"/>
                <a:gd name="T3" fmla="*/ 29 h 73"/>
                <a:gd name="T4" fmla="*/ 27 w 48"/>
                <a:gd name="T5" fmla="*/ 27 h 73"/>
                <a:gd name="T6" fmla="*/ 32 w 48"/>
                <a:gd name="T7" fmla="*/ 17 h 73"/>
                <a:gd name="T8" fmla="*/ 23 w 48"/>
                <a:gd name="T9" fmla="*/ 3 h 73"/>
                <a:gd name="T10" fmla="*/ 19 w 48"/>
                <a:gd name="T11" fmla="*/ 5 h 73"/>
                <a:gd name="T12" fmla="*/ 13 w 48"/>
                <a:gd name="T13" fmla="*/ 15 h 73"/>
                <a:gd name="T14" fmla="*/ 14 w 48"/>
                <a:gd name="T15" fmla="*/ 22 h 73"/>
                <a:gd name="T16" fmla="*/ 8 w 48"/>
                <a:gd name="T17" fmla="*/ 57 h 73"/>
                <a:gd name="T18" fmla="*/ 9 w 48"/>
                <a:gd name="T19" fmla="*/ 63 h 73"/>
                <a:gd name="T20" fmla="*/ 23 w 48"/>
                <a:gd name="T21" fmla="*/ 69 h 73"/>
                <a:gd name="T22" fmla="*/ 29 w 48"/>
                <a:gd name="T23" fmla="*/ 68 h 73"/>
                <a:gd name="T24" fmla="*/ 41 w 48"/>
                <a:gd name="T25" fmla="*/ 57 h 73"/>
                <a:gd name="T26" fmla="*/ 37 w 48"/>
                <a:gd name="T27" fmla="*/ 51 h 73"/>
                <a:gd name="T28" fmla="*/ 21 w 48"/>
                <a:gd name="T29" fmla="*/ 49 h 73"/>
                <a:gd name="T30" fmla="*/ 11 w 48"/>
                <a:gd name="T31" fmla="*/ 49 h 73"/>
                <a:gd name="T32" fmla="*/ 8 w 48"/>
                <a:gd name="T33" fmla="*/ 57 h 73"/>
                <a:gd name="T34" fmla="*/ 3 w 48"/>
                <a:gd name="T35" fmla="*/ 41 h 73"/>
                <a:gd name="T36" fmla="*/ 10 w 48"/>
                <a:gd name="T37" fmla="*/ 28 h 73"/>
                <a:gd name="T38" fmla="*/ 8 w 48"/>
                <a:gd name="T39" fmla="*/ 26 h 73"/>
                <a:gd name="T40" fmla="*/ 4 w 48"/>
                <a:gd name="T41" fmla="*/ 16 h 73"/>
                <a:gd name="T42" fmla="*/ 6 w 48"/>
                <a:gd name="T43" fmla="*/ 9 h 73"/>
                <a:gd name="T44" fmla="*/ 22 w 48"/>
                <a:gd name="T45" fmla="*/ 0 h 73"/>
                <a:gd name="T46" fmla="*/ 26 w 48"/>
                <a:gd name="T47" fmla="*/ 1 h 73"/>
                <a:gd name="T48" fmla="*/ 35 w 48"/>
                <a:gd name="T49" fmla="*/ 4 h 73"/>
                <a:gd name="T50" fmla="*/ 43 w 48"/>
                <a:gd name="T51" fmla="*/ 1 h 73"/>
                <a:gd name="T52" fmla="*/ 47 w 48"/>
                <a:gd name="T53" fmla="*/ 5 h 73"/>
                <a:gd name="T54" fmla="*/ 45 w 48"/>
                <a:gd name="T55" fmla="*/ 7 h 73"/>
                <a:gd name="T56" fmla="*/ 43 w 48"/>
                <a:gd name="T57" fmla="*/ 7 h 73"/>
                <a:gd name="T58" fmla="*/ 41 w 48"/>
                <a:gd name="T59" fmla="*/ 6 h 73"/>
                <a:gd name="T60" fmla="*/ 37 w 48"/>
                <a:gd name="T61" fmla="*/ 7 h 73"/>
                <a:gd name="T62" fmla="*/ 41 w 48"/>
                <a:gd name="T63" fmla="*/ 16 h 73"/>
                <a:gd name="T64" fmla="*/ 35 w 48"/>
                <a:gd name="T65" fmla="*/ 28 h 73"/>
                <a:gd name="T66" fmla="*/ 22 w 48"/>
                <a:gd name="T67" fmla="*/ 32 h 73"/>
                <a:gd name="T68" fmla="*/ 14 w 48"/>
                <a:gd name="T69" fmla="*/ 30 h 73"/>
                <a:gd name="T70" fmla="*/ 9 w 48"/>
                <a:gd name="T71" fmla="*/ 37 h 73"/>
                <a:gd name="T72" fmla="*/ 10 w 48"/>
                <a:gd name="T73" fmla="*/ 39 h 73"/>
                <a:gd name="T74" fmla="*/ 17 w 48"/>
                <a:gd name="T75" fmla="*/ 41 h 73"/>
                <a:gd name="T76" fmla="*/ 23 w 48"/>
                <a:gd name="T77" fmla="*/ 41 h 73"/>
                <a:gd name="T78" fmla="*/ 29 w 48"/>
                <a:gd name="T79" fmla="*/ 40 h 73"/>
                <a:gd name="T80" fmla="*/ 33 w 48"/>
                <a:gd name="T81" fmla="*/ 40 h 73"/>
                <a:gd name="T82" fmla="*/ 40 w 48"/>
                <a:gd name="T83" fmla="*/ 41 h 73"/>
                <a:gd name="T84" fmla="*/ 48 w 48"/>
                <a:gd name="T85" fmla="*/ 53 h 73"/>
                <a:gd name="T86" fmla="*/ 41 w 48"/>
                <a:gd name="T87" fmla="*/ 67 h 73"/>
                <a:gd name="T88" fmla="*/ 22 w 48"/>
                <a:gd name="T89" fmla="*/ 73 h 73"/>
                <a:gd name="T90" fmla="*/ 8 w 48"/>
                <a:gd name="T91" fmla="*/ 71 h 73"/>
                <a:gd name="T92" fmla="*/ 0 w 48"/>
                <a:gd name="T93" fmla="*/ 59 h 73"/>
                <a:gd name="T94" fmla="*/ 1 w 48"/>
                <a:gd name="T95" fmla="*/ 55 h 73"/>
                <a:gd name="T96" fmla="*/ 7 w 48"/>
                <a:gd name="T97" fmla="*/ 48 h 73"/>
                <a:gd name="T98" fmla="*/ 3 w 48"/>
                <a:gd name="T99" fmla="*/ 4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 h="73">
                  <a:moveTo>
                    <a:pt x="14" y="22"/>
                  </a:moveTo>
                  <a:cubicBezTo>
                    <a:pt x="15" y="25"/>
                    <a:pt x="19" y="29"/>
                    <a:pt x="23" y="29"/>
                  </a:cubicBezTo>
                  <a:cubicBezTo>
                    <a:pt x="24" y="29"/>
                    <a:pt x="26" y="28"/>
                    <a:pt x="27" y="27"/>
                  </a:cubicBezTo>
                  <a:cubicBezTo>
                    <a:pt x="29" y="26"/>
                    <a:pt x="32" y="22"/>
                    <a:pt x="32" y="17"/>
                  </a:cubicBezTo>
                  <a:cubicBezTo>
                    <a:pt x="32" y="7"/>
                    <a:pt x="27" y="3"/>
                    <a:pt x="23" y="3"/>
                  </a:cubicBezTo>
                  <a:cubicBezTo>
                    <a:pt x="22" y="3"/>
                    <a:pt x="20" y="4"/>
                    <a:pt x="19" y="5"/>
                  </a:cubicBezTo>
                  <a:cubicBezTo>
                    <a:pt x="16" y="6"/>
                    <a:pt x="14" y="9"/>
                    <a:pt x="13" y="15"/>
                  </a:cubicBezTo>
                  <a:cubicBezTo>
                    <a:pt x="13" y="18"/>
                    <a:pt x="14" y="21"/>
                    <a:pt x="14" y="22"/>
                  </a:cubicBezTo>
                  <a:moveTo>
                    <a:pt x="8" y="57"/>
                  </a:moveTo>
                  <a:cubicBezTo>
                    <a:pt x="8" y="60"/>
                    <a:pt x="8" y="61"/>
                    <a:pt x="9" y="63"/>
                  </a:cubicBezTo>
                  <a:cubicBezTo>
                    <a:pt x="11" y="66"/>
                    <a:pt x="16" y="69"/>
                    <a:pt x="23" y="69"/>
                  </a:cubicBezTo>
                  <a:cubicBezTo>
                    <a:pt x="26" y="69"/>
                    <a:pt x="28" y="69"/>
                    <a:pt x="29" y="68"/>
                  </a:cubicBezTo>
                  <a:cubicBezTo>
                    <a:pt x="35" y="67"/>
                    <a:pt x="41" y="63"/>
                    <a:pt x="41" y="57"/>
                  </a:cubicBezTo>
                  <a:cubicBezTo>
                    <a:pt x="41" y="53"/>
                    <a:pt x="38" y="51"/>
                    <a:pt x="37" y="51"/>
                  </a:cubicBezTo>
                  <a:cubicBezTo>
                    <a:pt x="33" y="49"/>
                    <a:pt x="25" y="49"/>
                    <a:pt x="21" y="49"/>
                  </a:cubicBezTo>
                  <a:cubicBezTo>
                    <a:pt x="18" y="49"/>
                    <a:pt x="14" y="49"/>
                    <a:pt x="11" y="49"/>
                  </a:cubicBezTo>
                  <a:cubicBezTo>
                    <a:pt x="9" y="51"/>
                    <a:pt x="8" y="54"/>
                    <a:pt x="8" y="57"/>
                  </a:cubicBezTo>
                  <a:moveTo>
                    <a:pt x="3" y="41"/>
                  </a:moveTo>
                  <a:cubicBezTo>
                    <a:pt x="3" y="37"/>
                    <a:pt x="5" y="34"/>
                    <a:pt x="10" y="28"/>
                  </a:cubicBezTo>
                  <a:cubicBezTo>
                    <a:pt x="9" y="27"/>
                    <a:pt x="8" y="27"/>
                    <a:pt x="8" y="26"/>
                  </a:cubicBezTo>
                  <a:cubicBezTo>
                    <a:pt x="4" y="23"/>
                    <a:pt x="4" y="18"/>
                    <a:pt x="4" y="16"/>
                  </a:cubicBezTo>
                  <a:cubicBezTo>
                    <a:pt x="4" y="15"/>
                    <a:pt x="4" y="12"/>
                    <a:pt x="6" y="9"/>
                  </a:cubicBezTo>
                  <a:cubicBezTo>
                    <a:pt x="8" y="6"/>
                    <a:pt x="12" y="0"/>
                    <a:pt x="22" y="0"/>
                  </a:cubicBezTo>
                  <a:cubicBezTo>
                    <a:pt x="23" y="0"/>
                    <a:pt x="25" y="0"/>
                    <a:pt x="26" y="1"/>
                  </a:cubicBezTo>
                  <a:cubicBezTo>
                    <a:pt x="30" y="1"/>
                    <a:pt x="31" y="2"/>
                    <a:pt x="35" y="4"/>
                  </a:cubicBezTo>
                  <a:cubicBezTo>
                    <a:pt x="37" y="2"/>
                    <a:pt x="39" y="1"/>
                    <a:pt x="43" y="1"/>
                  </a:cubicBezTo>
                  <a:cubicBezTo>
                    <a:pt x="45" y="1"/>
                    <a:pt x="47" y="2"/>
                    <a:pt x="47" y="5"/>
                  </a:cubicBezTo>
                  <a:cubicBezTo>
                    <a:pt x="47" y="5"/>
                    <a:pt x="47" y="7"/>
                    <a:pt x="45" y="7"/>
                  </a:cubicBezTo>
                  <a:cubicBezTo>
                    <a:pt x="45" y="7"/>
                    <a:pt x="44" y="7"/>
                    <a:pt x="43" y="7"/>
                  </a:cubicBezTo>
                  <a:cubicBezTo>
                    <a:pt x="42" y="6"/>
                    <a:pt x="41" y="6"/>
                    <a:pt x="41" y="6"/>
                  </a:cubicBezTo>
                  <a:cubicBezTo>
                    <a:pt x="39" y="6"/>
                    <a:pt x="37" y="7"/>
                    <a:pt x="37" y="7"/>
                  </a:cubicBezTo>
                  <a:cubicBezTo>
                    <a:pt x="39" y="8"/>
                    <a:pt x="41" y="11"/>
                    <a:pt x="41" y="16"/>
                  </a:cubicBezTo>
                  <a:cubicBezTo>
                    <a:pt x="41" y="18"/>
                    <a:pt x="40" y="24"/>
                    <a:pt x="35" y="28"/>
                  </a:cubicBezTo>
                  <a:cubicBezTo>
                    <a:pt x="30" y="32"/>
                    <a:pt x="24" y="32"/>
                    <a:pt x="22" y="32"/>
                  </a:cubicBezTo>
                  <a:cubicBezTo>
                    <a:pt x="18" y="32"/>
                    <a:pt x="15" y="31"/>
                    <a:pt x="14" y="30"/>
                  </a:cubicBezTo>
                  <a:cubicBezTo>
                    <a:pt x="12" y="32"/>
                    <a:pt x="9" y="34"/>
                    <a:pt x="9" y="37"/>
                  </a:cubicBezTo>
                  <a:cubicBezTo>
                    <a:pt x="9" y="38"/>
                    <a:pt x="10" y="38"/>
                    <a:pt x="10" y="39"/>
                  </a:cubicBezTo>
                  <a:cubicBezTo>
                    <a:pt x="11" y="40"/>
                    <a:pt x="13" y="41"/>
                    <a:pt x="17" y="41"/>
                  </a:cubicBezTo>
                  <a:cubicBezTo>
                    <a:pt x="19" y="41"/>
                    <a:pt x="21" y="41"/>
                    <a:pt x="23" y="41"/>
                  </a:cubicBezTo>
                  <a:cubicBezTo>
                    <a:pt x="25" y="41"/>
                    <a:pt x="27" y="41"/>
                    <a:pt x="29" y="40"/>
                  </a:cubicBezTo>
                  <a:cubicBezTo>
                    <a:pt x="30" y="40"/>
                    <a:pt x="32" y="40"/>
                    <a:pt x="33" y="40"/>
                  </a:cubicBezTo>
                  <a:cubicBezTo>
                    <a:pt x="34" y="40"/>
                    <a:pt x="37" y="40"/>
                    <a:pt x="40" y="41"/>
                  </a:cubicBezTo>
                  <a:cubicBezTo>
                    <a:pt x="42" y="42"/>
                    <a:pt x="48" y="45"/>
                    <a:pt x="48" y="53"/>
                  </a:cubicBezTo>
                  <a:cubicBezTo>
                    <a:pt x="48" y="56"/>
                    <a:pt x="47" y="62"/>
                    <a:pt x="41" y="67"/>
                  </a:cubicBezTo>
                  <a:cubicBezTo>
                    <a:pt x="33" y="73"/>
                    <a:pt x="25" y="73"/>
                    <a:pt x="22" y="73"/>
                  </a:cubicBezTo>
                  <a:cubicBezTo>
                    <a:pt x="15" y="73"/>
                    <a:pt x="11" y="72"/>
                    <a:pt x="8" y="71"/>
                  </a:cubicBezTo>
                  <a:cubicBezTo>
                    <a:pt x="7" y="70"/>
                    <a:pt x="0" y="66"/>
                    <a:pt x="0" y="59"/>
                  </a:cubicBezTo>
                  <a:cubicBezTo>
                    <a:pt x="0" y="58"/>
                    <a:pt x="0" y="57"/>
                    <a:pt x="1" y="55"/>
                  </a:cubicBezTo>
                  <a:cubicBezTo>
                    <a:pt x="2" y="52"/>
                    <a:pt x="4" y="50"/>
                    <a:pt x="7" y="48"/>
                  </a:cubicBezTo>
                  <a:cubicBezTo>
                    <a:pt x="4" y="46"/>
                    <a:pt x="3" y="45"/>
                    <a:pt x="3" y="41"/>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5" name="Freeform 52">
              <a:extLst>
                <a:ext uri="{FF2B5EF4-FFF2-40B4-BE49-F238E27FC236}">
                  <a16:creationId xmlns:a16="http://schemas.microsoft.com/office/drawing/2014/main" xmlns="" id="{261CECC2-7A7E-4244-93E3-0576D6F2CD76}"/>
                </a:ext>
              </a:extLst>
            </p:cNvPr>
            <p:cNvSpPr>
              <a:spLocks noEditPoints="1"/>
            </p:cNvSpPr>
            <p:nvPr userDrawn="1"/>
          </p:nvSpPr>
          <p:spPr bwMode="auto">
            <a:xfrm>
              <a:off x="4300" y="245"/>
              <a:ext cx="88" cy="102"/>
            </a:xfrm>
            <a:custGeom>
              <a:avLst/>
              <a:gdLst>
                <a:gd name="T0" fmla="*/ 31 w 42"/>
                <a:gd name="T1" fmla="*/ 18 h 48"/>
                <a:gd name="T2" fmla="*/ 29 w 42"/>
                <a:gd name="T3" fmla="*/ 7 h 48"/>
                <a:gd name="T4" fmla="*/ 27 w 42"/>
                <a:gd name="T5" fmla="*/ 5 h 48"/>
                <a:gd name="T6" fmla="*/ 22 w 42"/>
                <a:gd name="T7" fmla="*/ 3 h 48"/>
                <a:gd name="T8" fmla="*/ 16 w 42"/>
                <a:gd name="T9" fmla="*/ 5 h 48"/>
                <a:gd name="T10" fmla="*/ 10 w 42"/>
                <a:gd name="T11" fmla="*/ 18 h 48"/>
                <a:gd name="T12" fmla="*/ 31 w 42"/>
                <a:gd name="T13" fmla="*/ 18 h 48"/>
                <a:gd name="T14" fmla="*/ 10 w 42"/>
                <a:gd name="T15" fmla="*/ 21 h 48"/>
                <a:gd name="T16" fmla="*/ 10 w 42"/>
                <a:gd name="T17" fmla="*/ 26 h 48"/>
                <a:gd name="T18" fmla="*/ 17 w 42"/>
                <a:gd name="T19" fmla="*/ 40 h 48"/>
                <a:gd name="T20" fmla="*/ 25 w 42"/>
                <a:gd name="T21" fmla="*/ 43 h 48"/>
                <a:gd name="T22" fmla="*/ 30 w 42"/>
                <a:gd name="T23" fmla="*/ 42 h 48"/>
                <a:gd name="T24" fmla="*/ 38 w 42"/>
                <a:gd name="T25" fmla="*/ 32 h 48"/>
                <a:gd name="T26" fmla="*/ 42 w 42"/>
                <a:gd name="T27" fmla="*/ 32 h 48"/>
                <a:gd name="T28" fmla="*/ 39 w 42"/>
                <a:gd name="T29" fmla="*/ 39 h 48"/>
                <a:gd name="T30" fmla="*/ 21 w 42"/>
                <a:gd name="T31" fmla="*/ 48 h 48"/>
                <a:gd name="T32" fmla="*/ 5 w 42"/>
                <a:gd name="T33" fmla="*/ 41 h 48"/>
                <a:gd name="T34" fmla="*/ 0 w 42"/>
                <a:gd name="T35" fmla="*/ 24 h 48"/>
                <a:gd name="T36" fmla="*/ 4 w 42"/>
                <a:gd name="T37" fmla="*/ 10 h 48"/>
                <a:gd name="T38" fmla="*/ 9 w 42"/>
                <a:gd name="T39" fmla="*/ 4 h 48"/>
                <a:gd name="T40" fmla="*/ 22 w 42"/>
                <a:gd name="T41" fmla="*/ 0 h 48"/>
                <a:gd name="T42" fmla="*/ 29 w 42"/>
                <a:gd name="T43" fmla="*/ 1 h 48"/>
                <a:gd name="T44" fmla="*/ 39 w 42"/>
                <a:gd name="T45" fmla="*/ 11 h 48"/>
                <a:gd name="T46" fmla="*/ 40 w 42"/>
                <a:gd name="T47" fmla="*/ 21 h 48"/>
                <a:gd name="T48" fmla="*/ 10 w 42"/>
                <a:gd name="T49" fmla="*/ 2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48">
                  <a:moveTo>
                    <a:pt x="31" y="18"/>
                  </a:moveTo>
                  <a:cubicBezTo>
                    <a:pt x="31" y="14"/>
                    <a:pt x="31" y="10"/>
                    <a:pt x="29" y="7"/>
                  </a:cubicBezTo>
                  <a:cubicBezTo>
                    <a:pt x="29" y="6"/>
                    <a:pt x="28" y="5"/>
                    <a:pt x="27" y="5"/>
                  </a:cubicBezTo>
                  <a:cubicBezTo>
                    <a:pt x="26" y="4"/>
                    <a:pt x="25" y="3"/>
                    <a:pt x="22" y="3"/>
                  </a:cubicBezTo>
                  <a:cubicBezTo>
                    <a:pt x="19" y="3"/>
                    <a:pt x="17" y="4"/>
                    <a:pt x="16" y="5"/>
                  </a:cubicBezTo>
                  <a:cubicBezTo>
                    <a:pt x="13" y="7"/>
                    <a:pt x="11" y="10"/>
                    <a:pt x="10" y="18"/>
                  </a:cubicBezTo>
                  <a:lnTo>
                    <a:pt x="31" y="18"/>
                  </a:lnTo>
                  <a:close/>
                  <a:moveTo>
                    <a:pt x="10" y="21"/>
                  </a:moveTo>
                  <a:cubicBezTo>
                    <a:pt x="10" y="23"/>
                    <a:pt x="10" y="24"/>
                    <a:pt x="10" y="26"/>
                  </a:cubicBezTo>
                  <a:cubicBezTo>
                    <a:pt x="10" y="28"/>
                    <a:pt x="11" y="36"/>
                    <a:pt x="17" y="40"/>
                  </a:cubicBezTo>
                  <a:cubicBezTo>
                    <a:pt x="20" y="43"/>
                    <a:pt x="23" y="43"/>
                    <a:pt x="25" y="43"/>
                  </a:cubicBezTo>
                  <a:cubicBezTo>
                    <a:pt x="26" y="43"/>
                    <a:pt x="28" y="43"/>
                    <a:pt x="30" y="42"/>
                  </a:cubicBezTo>
                  <a:cubicBezTo>
                    <a:pt x="36" y="39"/>
                    <a:pt x="37" y="33"/>
                    <a:pt x="38" y="32"/>
                  </a:cubicBezTo>
                  <a:cubicBezTo>
                    <a:pt x="42" y="32"/>
                    <a:pt x="42" y="32"/>
                    <a:pt x="42" y="32"/>
                  </a:cubicBezTo>
                  <a:cubicBezTo>
                    <a:pt x="41" y="36"/>
                    <a:pt x="40" y="37"/>
                    <a:pt x="39" y="39"/>
                  </a:cubicBezTo>
                  <a:cubicBezTo>
                    <a:pt x="34" y="47"/>
                    <a:pt x="25" y="48"/>
                    <a:pt x="21" y="48"/>
                  </a:cubicBezTo>
                  <a:cubicBezTo>
                    <a:pt x="12" y="48"/>
                    <a:pt x="7" y="44"/>
                    <a:pt x="5" y="41"/>
                  </a:cubicBezTo>
                  <a:cubicBezTo>
                    <a:pt x="0" y="35"/>
                    <a:pt x="0" y="26"/>
                    <a:pt x="0" y="24"/>
                  </a:cubicBezTo>
                  <a:cubicBezTo>
                    <a:pt x="0" y="22"/>
                    <a:pt x="0" y="15"/>
                    <a:pt x="4" y="10"/>
                  </a:cubicBezTo>
                  <a:cubicBezTo>
                    <a:pt x="4" y="8"/>
                    <a:pt x="6" y="6"/>
                    <a:pt x="9" y="4"/>
                  </a:cubicBezTo>
                  <a:cubicBezTo>
                    <a:pt x="14" y="0"/>
                    <a:pt x="20" y="0"/>
                    <a:pt x="22" y="0"/>
                  </a:cubicBezTo>
                  <a:cubicBezTo>
                    <a:pt x="23" y="0"/>
                    <a:pt x="26" y="0"/>
                    <a:pt x="29" y="1"/>
                  </a:cubicBezTo>
                  <a:cubicBezTo>
                    <a:pt x="34" y="3"/>
                    <a:pt x="38" y="7"/>
                    <a:pt x="39" y="11"/>
                  </a:cubicBezTo>
                  <a:cubicBezTo>
                    <a:pt x="40" y="14"/>
                    <a:pt x="40" y="18"/>
                    <a:pt x="40" y="21"/>
                  </a:cubicBezTo>
                  <a:lnTo>
                    <a:pt x="10" y="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6" name="Freeform 53">
              <a:extLst>
                <a:ext uri="{FF2B5EF4-FFF2-40B4-BE49-F238E27FC236}">
                  <a16:creationId xmlns:a16="http://schemas.microsoft.com/office/drawing/2014/main" xmlns="" id="{58431D76-8A18-4C93-B76F-973669A0DF01}"/>
                </a:ext>
              </a:extLst>
            </p:cNvPr>
            <p:cNvSpPr>
              <a:spLocks/>
            </p:cNvSpPr>
            <p:nvPr userDrawn="1"/>
          </p:nvSpPr>
          <p:spPr bwMode="auto">
            <a:xfrm>
              <a:off x="4407" y="245"/>
              <a:ext cx="109" cy="100"/>
            </a:xfrm>
            <a:custGeom>
              <a:avLst/>
              <a:gdLst>
                <a:gd name="T0" fmla="*/ 0 w 52"/>
                <a:gd name="T1" fmla="*/ 2 h 47"/>
                <a:gd name="T2" fmla="*/ 10 w 52"/>
                <a:gd name="T3" fmla="*/ 1 h 47"/>
                <a:gd name="T4" fmla="*/ 16 w 52"/>
                <a:gd name="T5" fmla="*/ 1 h 47"/>
                <a:gd name="T6" fmla="*/ 16 w 52"/>
                <a:gd name="T7" fmla="*/ 8 h 47"/>
                <a:gd name="T8" fmla="*/ 21 w 52"/>
                <a:gd name="T9" fmla="*/ 3 h 47"/>
                <a:gd name="T10" fmla="*/ 31 w 52"/>
                <a:gd name="T11" fmla="*/ 0 h 47"/>
                <a:gd name="T12" fmla="*/ 43 w 52"/>
                <a:gd name="T13" fmla="*/ 7 h 47"/>
                <a:gd name="T14" fmla="*/ 45 w 52"/>
                <a:gd name="T15" fmla="*/ 13 h 47"/>
                <a:gd name="T16" fmla="*/ 45 w 52"/>
                <a:gd name="T17" fmla="*/ 23 h 47"/>
                <a:gd name="T18" fmla="*/ 45 w 52"/>
                <a:gd name="T19" fmla="*/ 39 h 47"/>
                <a:gd name="T20" fmla="*/ 46 w 52"/>
                <a:gd name="T21" fmla="*/ 43 h 47"/>
                <a:gd name="T22" fmla="*/ 52 w 52"/>
                <a:gd name="T23" fmla="*/ 43 h 47"/>
                <a:gd name="T24" fmla="*/ 52 w 52"/>
                <a:gd name="T25" fmla="*/ 47 h 47"/>
                <a:gd name="T26" fmla="*/ 30 w 52"/>
                <a:gd name="T27" fmla="*/ 47 h 47"/>
                <a:gd name="T28" fmla="*/ 30 w 52"/>
                <a:gd name="T29" fmla="*/ 43 h 47"/>
                <a:gd name="T30" fmla="*/ 36 w 52"/>
                <a:gd name="T31" fmla="*/ 38 h 47"/>
                <a:gd name="T32" fmla="*/ 36 w 52"/>
                <a:gd name="T33" fmla="*/ 17 h 47"/>
                <a:gd name="T34" fmla="*/ 34 w 52"/>
                <a:gd name="T35" fmla="*/ 9 h 47"/>
                <a:gd name="T36" fmla="*/ 28 w 52"/>
                <a:gd name="T37" fmla="*/ 5 h 47"/>
                <a:gd name="T38" fmla="*/ 17 w 52"/>
                <a:gd name="T39" fmla="*/ 12 h 47"/>
                <a:gd name="T40" fmla="*/ 16 w 52"/>
                <a:gd name="T41" fmla="*/ 16 h 47"/>
                <a:gd name="T42" fmla="*/ 16 w 52"/>
                <a:gd name="T43" fmla="*/ 39 h 47"/>
                <a:gd name="T44" fmla="*/ 17 w 52"/>
                <a:gd name="T45" fmla="*/ 42 h 47"/>
                <a:gd name="T46" fmla="*/ 23 w 52"/>
                <a:gd name="T47" fmla="*/ 43 h 47"/>
                <a:gd name="T48" fmla="*/ 23 w 52"/>
                <a:gd name="T49" fmla="*/ 47 h 47"/>
                <a:gd name="T50" fmla="*/ 0 w 52"/>
                <a:gd name="T51" fmla="*/ 47 h 47"/>
                <a:gd name="T52" fmla="*/ 0 w 52"/>
                <a:gd name="T53" fmla="*/ 43 h 47"/>
                <a:gd name="T54" fmla="*/ 3 w 52"/>
                <a:gd name="T55" fmla="*/ 43 h 47"/>
                <a:gd name="T56" fmla="*/ 6 w 52"/>
                <a:gd name="T57" fmla="*/ 43 h 47"/>
                <a:gd name="T58" fmla="*/ 7 w 52"/>
                <a:gd name="T59" fmla="*/ 38 h 47"/>
                <a:gd name="T60" fmla="*/ 7 w 52"/>
                <a:gd name="T61" fmla="*/ 10 h 47"/>
                <a:gd name="T62" fmla="*/ 4 w 52"/>
                <a:gd name="T63" fmla="*/ 5 h 47"/>
                <a:gd name="T64" fmla="*/ 0 w 52"/>
                <a:gd name="T65" fmla="*/ 5 h 47"/>
                <a:gd name="T66" fmla="*/ 0 w 52"/>
                <a:gd name="T67"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47">
                  <a:moveTo>
                    <a:pt x="0" y="2"/>
                  </a:moveTo>
                  <a:cubicBezTo>
                    <a:pt x="4" y="2"/>
                    <a:pt x="7" y="2"/>
                    <a:pt x="10" y="1"/>
                  </a:cubicBezTo>
                  <a:cubicBezTo>
                    <a:pt x="12" y="1"/>
                    <a:pt x="14" y="1"/>
                    <a:pt x="16" y="1"/>
                  </a:cubicBezTo>
                  <a:cubicBezTo>
                    <a:pt x="16" y="8"/>
                    <a:pt x="16" y="8"/>
                    <a:pt x="16" y="8"/>
                  </a:cubicBezTo>
                  <a:cubicBezTo>
                    <a:pt x="18" y="6"/>
                    <a:pt x="19" y="4"/>
                    <a:pt x="21" y="3"/>
                  </a:cubicBezTo>
                  <a:cubicBezTo>
                    <a:pt x="25" y="0"/>
                    <a:pt x="29" y="0"/>
                    <a:pt x="31" y="0"/>
                  </a:cubicBezTo>
                  <a:cubicBezTo>
                    <a:pt x="36" y="0"/>
                    <a:pt x="41" y="2"/>
                    <a:pt x="43" y="7"/>
                  </a:cubicBezTo>
                  <a:cubicBezTo>
                    <a:pt x="45" y="10"/>
                    <a:pt x="45" y="13"/>
                    <a:pt x="45" y="13"/>
                  </a:cubicBezTo>
                  <a:cubicBezTo>
                    <a:pt x="45" y="17"/>
                    <a:pt x="45" y="20"/>
                    <a:pt x="45" y="23"/>
                  </a:cubicBezTo>
                  <a:cubicBezTo>
                    <a:pt x="45" y="28"/>
                    <a:pt x="45" y="34"/>
                    <a:pt x="45" y="39"/>
                  </a:cubicBezTo>
                  <a:cubicBezTo>
                    <a:pt x="45" y="39"/>
                    <a:pt x="45" y="42"/>
                    <a:pt x="46" y="43"/>
                  </a:cubicBezTo>
                  <a:cubicBezTo>
                    <a:pt x="47" y="43"/>
                    <a:pt x="49" y="43"/>
                    <a:pt x="52" y="43"/>
                  </a:cubicBezTo>
                  <a:cubicBezTo>
                    <a:pt x="52" y="47"/>
                    <a:pt x="52" y="47"/>
                    <a:pt x="52" y="47"/>
                  </a:cubicBezTo>
                  <a:cubicBezTo>
                    <a:pt x="30" y="47"/>
                    <a:pt x="30" y="47"/>
                    <a:pt x="30" y="47"/>
                  </a:cubicBezTo>
                  <a:cubicBezTo>
                    <a:pt x="30" y="43"/>
                    <a:pt x="30" y="43"/>
                    <a:pt x="30" y="43"/>
                  </a:cubicBezTo>
                  <a:cubicBezTo>
                    <a:pt x="34" y="43"/>
                    <a:pt x="36" y="44"/>
                    <a:pt x="36" y="38"/>
                  </a:cubicBezTo>
                  <a:cubicBezTo>
                    <a:pt x="36" y="17"/>
                    <a:pt x="36" y="17"/>
                    <a:pt x="36" y="17"/>
                  </a:cubicBezTo>
                  <a:cubicBezTo>
                    <a:pt x="36" y="14"/>
                    <a:pt x="36" y="11"/>
                    <a:pt x="34" y="9"/>
                  </a:cubicBezTo>
                  <a:cubicBezTo>
                    <a:pt x="33" y="6"/>
                    <a:pt x="31" y="5"/>
                    <a:pt x="28" y="5"/>
                  </a:cubicBezTo>
                  <a:cubicBezTo>
                    <a:pt x="24" y="5"/>
                    <a:pt x="19" y="8"/>
                    <a:pt x="17" y="12"/>
                  </a:cubicBezTo>
                  <a:cubicBezTo>
                    <a:pt x="16" y="13"/>
                    <a:pt x="16" y="14"/>
                    <a:pt x="16" y="16"/>
                  </a:cubicBezTo>
                  <a:cubicBezTo>
                    <a:pt x="16" y="39"/>
                    <a:pt x="16" y="39"/>
                    <a:pt x="16" y="39"/>
                  </a:cubicBezTo>
                  <a:cubicBezTo>
                    <a:pt x="16" y="40"/>
                    <a:pt x="16" y="42"/>
                    <a:pt x="17" y="42"/>
                  </a:cubicBezTo>
                  <a:cubicBezTo>
                    <a:pt x="18" y="43"/>
                    <a:pt x="20" y="43"/>
                    <a:pt x="23" y="43"/>
                  </a:cubicBezTo>
                  <a:cubicBezTo>
                    <a:pt x="23" y="47"/>
                    <a:pt x="23" y="47"/>
                    <a:pt x="23" y="47"/>
                  </a:cubicBezTo>
                  <a:cubicBezTo>
                    <a:pt x="0" y="47"/>
                    <a:pt x="0" y="47"/>
                    <a:pt x="0" y="47"/>
                  </a:cubicBezTo>
                  <a:cubicBezTo>
                    <a:pt x="0" y="43"/>
                    <a:pt x="0" y="43"/>
                    <a:pt x="0" y="43"/>
                  </a:cubicBezTo>
                  <a:cubicBezTo>
                    <a:pt x="3" y="43"/>
                    <a:pt x="3" y="43"/>
                    <a:pt x="3" y="43"/>
                  </a:cubicBezTo>
                  <a:cubicBezTo>
                    <a:pt x="5" y="43"/>
                    <a:pt x="5" y="43"/>
                    <a:pt x="6" y="43"/>
                  </a:cubicBezTo>
                  <a:cubicBezTo>
                    <a:pt x="8" y="42"/>
                    <a:pt x="7" y="39"/>
                    <a:pt x="7" y="38"/>
                  </a:cubicBezTo>
                  <a:cubicBezTo>
                    <a:pt x="7" y="10"/>
                    <a:pt x="7" y="10"/>
                    <a:pt x="7" y="10"/>
                  </a:cubicBezTo>
                  <a:cubicBezTo>
                    <a:pt x="7" y="6"/>
                    <a:pt x="6" y="5"/>
                    <a:pt x="4" y="5"/>
                  </a:cubicBezTo>
                  <a:cubicBezTo>
                    <a:pt x="0" y="5"/>
                    <a:pt x="0" y="5"/>
                    <a:pt x="0" y="5"/>
                  </a:cubicBezTo>
                  <a:lnTo>
                    <a:pt x="0"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7" name="Freeform 54">
              <a:extLst>
                <a:ext uri="{FF2B5EF4-FFF2-40B4-BE49-F238E27FC236}">
                  <a16:creationId xmlns:a16="http://schemas.microsoft.com/office/drawing/2014/main" xmlns="" id="{6811AEBC-1360-49B1-A077-4885D1B5CFB9}"/>
                </a:ext>
              </a:extLst>
            </p:cNvPr>
            <p:cNvSpPr>
              <a:spLocks noEditPoints="1"/>
            </p:cNvSpPr>
            <p:nvPr userDrawn="1"/>
          </p:nvSpPr>
          <p:spPr bwMode="auto">
            <a:xfrm>
              <a:off x="4533" y="190"/>
              <a:ext cx="100" cy="157"/>
            </a:xfrm>
            <a:custGeom>
              <a:avLst/>
              <a:gdLst>
                <a:gd name="T0" fmla="*/ 15 w 48"/>
                <a:gd name="T1" fmla="*/ 57 h 74"/>
                <a:gd name="T2" fmla="*/ 20 w 48"/>
                <a:gd name="T3" fmla="*/ 68 h 74"/>
                <a:gd name="T4" fmla="*/ 27 w 48"/>
                <a:gd name="T5" fmla="*/ 70 h 74"/>
                <a:gd name="T6" fmla="*/ 34 w 48"/>
                <a:gd name="T7" fmla="*/ 67 h 74"/>
                <a:gd name="T8" fmla="*/ 39 w 48"/>
                <a:gd name="T9" fmla="*/ 47 h 74"/>
                <a:gd name="T10" fmla="*/ 36 w 48"/>
                <a:gd name="T11" fmla="*/ 34 h 74"/>
                <a:gd name="T12" fmla="*/ 32 w 48"/>
                <a:gd name="T13" fmla="*/ 31 h 74"/>
                <a:gd name="T14" fmla="*/ 28 w 48"/>
                <a:gd name="T15" fmla="*/ 30 h 74"/>
                <a:gd name="T16" fmla="*/ 21 w 48"/>
                <a:gd name="T17" fmla="*/ 33 h 74"/>
                <a:gd name="T18" fmla="*/ 15 w 48"/>
                <a:gd name="T19" fmla="*/ 54 h 74"/>
                <a:gd name="T20" fmla="*/ 15 w 48"/>
                <a:gd name="T21" fmla="*/ 57 h 74"/>
                <a:gd name="T22" fmla="*/ 6 w 48"/>
                <a:gd name="T23" fmla="*/ 73 h 74"/>
                <a:gd name="T24" fmla="*/ 6 w 48"/>
                <a:gd name="T25" fmla="*/ 8 h 74"/>
                <a:gd name="T26" fmla="*/ 5 w 48"/>
                <a:gd name="T27" fmla="*/ 6 h 74"/>
                <a:gd name="T28" fmla="*/ 0 w 48"/>
                <a:gd name="T29" fmla="*/ 5 h 74"/>
                <a:gd name="T30" fmla="*/ 0 w 48"/>
                <a:gd name="T31" fmla="*/ 1 h 74"/>
                <a:gd name="T32" fmla="*/ 9 w 48"/>
                <a:gd name="T33" fmla="*/ 1 h 74"/>
                <a:gd name="T34" fmla="*/ 15 w 48"/>
                <a:gd name="T35" fmla="*/ 0 h 74"/>
                <a:gd name="T36" fmla="*/ 15 w 48"/>
                <a:gd name="T37" fmla="*/ 12 h 74"/>
                <a:gd name="T38" fmla="*/ 15 w 48"/>
                <a:gd name="T39" fmla="*/ 34 h 74"/>
                <a:gd name="T40" fmla="*/ 18 w 48"/>
                <a:gd name="T41" fmla="*/ 31 h 74"/>
                <a:gd name="T42" fmla="*/ 31 w 48"/>
                <a:gd name="T43" fmla="*/ 26 h 74"/>
                <a:gd name="T44" fmla="*/ 38 w 48"/>
                <a:gd name="T45" fmla="*/ 27 h 74"/>
                <a:gd name="T46" fmla="*/ 48 w 48"/>
                <a:gd name="T47" fmla="*/ 48 h 74"/>
                <a:gd name="T48" fmla="*/ 45 w 48"/>
                <a:gd name="T49" fmla="*/ 64 h 74"/>
                <a:gd name="T50" fmla="*/ 40 w 48"/>
                <a:gd name="T51" fmla="*/ 70 h 74"/>
                <a:gd name="T52" fmla="*/ 28 w 48"/>
                <a:gd name="T53" fmla="*/ 74 h 74"/>
                <a:gd name="T54" fmla="*/ 18 w 48"/>
                <a:gd name="T55" fmla="*/ 71 h 74"/>
                <a:gd name="T56" fmla="*/ 15 w 48"/>
                <a:gd name="T57" fmla="*/ 68 h 74"/>
                <a:gd name="T58" fmla="*/ 9 w 48"/>
                <a:gd name="T59" fmla="*/ 73 h 74"/>
                <a:gd name="T60" fmla="*/ 6 w 48"/>
                <a:gd name="T61" fmla="*/ 7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74">
                  <a:moveTo>
                    <a:pt x="15" y="57"/>
                  </a:moveTo>
                  <a:cubicBezTo>
                    <a:pt x="15" y="61"/>
                    <a:pt x="17" y="65"/>
                    <a:pt x="20" y="68"/>
                  </a:cubicBezTo>
                  <a:cubicBezTo>
                    <a:pt x="21" y="69"/>
                    <a:pt x="23" y="70"/>
                    <a:pt x="27" y="70"/>
                  </a:cubicBezTo>
                  <a:cubicBezTo>
                    <a:pt x="28" y="70"/>
                    <a:pt x="32" y="70"/>
                    <a:pt x="34" y="67"/>
                  </a:cubicBezTo>
                  <a:cubicBezTo>
                    <a:pt x="37" y="64"/>
                    <a:pt x="39" y="57"/>
                    <a:pt x="39" y="47"/>
                  </a:cubicBezTo>
                  <a:cubicBezTo>
                    <a:pt x="39" y="47"/>
                    <a:pt x="39" y="39"/>
                    <a:pt x="36" y="34"/>
                  </a:cubicBezTo>
                  <a:cubicBezTo>
                    <a:pt x="35" y="33"/>
                    <a:pt x="34" y="32"/>
                    <a:pt x="32" y="31"/>
                  </a:cubicBezTo>
                  <a:cubicBezTo>
                    <a:pt x="32" y="31"/>
                    <a:pt x="30" y="30"/>
                    <a:pt x="28" y="30"/>
                  </a:cubicBezTo>
                  <a:cubicBezTo>
                    <a:pt x="25" y="30"/>
                    <a:pt x="23" y="31"/>
                    <a:pt x="21" y="33"/>
                  </a:cubicBezTo>
                  <a:cubicBezTo>
                    <a:pt x="15" y="38"/>
                    <a:pt x="15" y="47"/>
                    <a:pt x="15" y="54"/>
                  </a:cubicBezTo>
                  <a:lnTo>
                    <a:pt x="15" y="57"/>
                  </a:lnTo>
                  <a:close/>
                  <a:moveTo>
                    <a:pt x="6" y="73"/>
                  </a:moveTo>
                  <a:cubicBezTo>
                    <a:pt x="6" y="8"/>
                    <a:pt x="6" y="8"/>
                    <a:pt x="6" y="8"/>
                  </a:cubicBezTo>
                  <a:cubicBezTo>
                    <a:pt x="6" y="7"/>
                    <a:pt x="6" y="6"/>
                    <a:pt x="5" y="6"/>
                  </a:cubicBezTo>
                  <a:cubicBezTo>
                    <a:pt x="4" y="5"/>
                    <a:pt x="3" y="5"/>
                    <a:pt x="0" y="5"/>
                  </a:cubicBezTo>
                  <a:cubicBezTo>
                    <a:pt x="0" y="1"/>
                    <a:pt x="0" y="1"/>
                    <a:pt x="0" y="1"/>
                  </a:cubicBezTo>
                  <a:cubicBezTo>
                    <a:pt x="3" y="1"/>
                    <a:pt x="6" y="1"/>
                    <a:pt x="9" y="1"/>
                  </a:cubicBezTo>
                  <a:cubicBezTo>
                    <a:pt x="11" y="1"/>
                    <a:pt x="13" y="0"/>
                    <a:pt x="15" y="0"/>
                  </a:cubicBezTo>
                  <a:cubicBezTo>
                    <a:pt x="15" y="12"/>
                    <a:pt x="15" y="12"/>
                    <a:pt x="15" y="12"/>
                  </a:cubicBezTo>
                  <a:cubicBezTo>
                    <a:pt x="15" y="34"/>
                    <a:pt x="15" y="34"/>
                    <a:pt x="15" y="34"/>
                  </a:cubicBezTo>
                  <a:cubicBezTo>
                    <a:pt x="16" y="33"/>
                    <a:pt x="17" y="32"/>
                    <a:pt x="18" y="31"/>
                  </a:cubicBezTo>
                  <a:cubicBezTo>
                    <a:pt x="20" y="29"/>
                    <a:pt x="23" y="26"/>
                    <a:pt x="31" y="26"/>
                  </a:cubicBezTo>
                  <a:cubicBezTo>
                    <a:pt x="32" y="26"/>
                    <a:pt x="35" y="26"/>
                    <a:pt x="38" y="27"/>
                  </a:cubicBezTo>
                  <a:cubicBezTo>
                    <a:pt x="43" y="30"/>
                    <a:pt x="48" y="36"/>
                    <a:pt x="48" y="48"/>
                  </a:cubicBezTo>
                  <a:cubicBezTo>
                    <a:pt x="48" y="50"/>
                    <a:pt x="48" y="58"/>
                    <a:pt x="45" y="64"/>
                  </a:cubicBezTo>
                  <a:cubicBezTo>
                    <a:pt x="44" y="65"/>
                    <a:pt x="43" y="68"/>
                    <a:pt x="40" y="70"/>
                  </a:cubicBezTo>
                  <a:cubicBezTo>
                    <a:pt x="35" y="74"/>
                    <a:pt x="30" y="74"/>
                    <a:pt x="28" y="74"/>
                  </a:cubicBezTo>
                  <a:cubicBezTo>
                    <a:pt x="26" y="74"/>
                    <a:pt x="22" y="74"/>
                    <a:pt x="18" y="71"/>
                  </a:cubicBezTo>
                  <a:cubicBezTo>
                    <a:pt x="17" y="70"/>
                    <a:pt x="16" y="70"/>
                    <a:pt x="15" y="68"/>
                  </a:cubicBezTo>
                  <a:cubicBezTo>
                    <a:pt x="12" y="70"/>
                    <a:pt x="12" y="71"/>
                    <a:pt x="9" y="73"/>
                  </a:cubicBezTo>
                  <a:lnTo>
                    <a:pt x="6" y="7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8" name="Freeform 55">
              <a:extLst>
                <a:ext uri="{FF2B5EF4-FFF2-40B4-BE49-F238E27FC236}">
                  <a16:creationId xmlns:a16="http://schemas.microsoft.com/office/drawing/2014/main" xmlns="" id="{7C168125-B9BB-4F92-8B58-E5B107B3DEDC}"/>
                </a:ext>
              </a:extLst>
            </p:cNvPr>
            <p:cNvSpPr>
              <a:spLocks noEditPoints="1"/>
            </p:cNvSpPr>
            <p:nvPr userDrawn="1"/>
          </p:nvSpPr>
          <p:spPr bwMode="auto">
            <a:xfrm>
              <a:off x="4659" y="245"/>
              <a:ext cx="94" cy="102"/>
            </a:xfrm>
            <a:custGeom>
              <a:avLst/>
              <a:gdLst>
                <a:gd name="T0" fmla="*/ 14 w 45"/>
                <a:gd name="T1" fmla="*/ 41 h 48"/>
                <a:gd name="T2" fmla="*/ 22 w 45"/>
                <a:gd name="T3" fmla="*/ 45 h 48"/>
                <a:gd name="T4" fmla="*/ 31 w 45"/>
                <a:gd name="T5" fmla="*/ 40 h 48"/>
                <a:gd name="T6" fmla="*/ 35 w 45"/>
                <a:gd name="T7" fmla="*/ 24 h 48"/>
                <a:gd name="T8" fmla="*/ 31 w 45"/>
                <a:gd name="T9" fmla="*/ 7 h 48"/>
                <a:gd name="T10" fmla="*/ 23 w 45"/>
                <a:gd name="T11" fmla="*/ 3 h 48"/>
                <a:gd name="T12" fmla="*/ 16 w 45"/>
                <a:gd name="T13" fmla="*/ 6 h 48"/>
                <a:gd name="T14" fmla="*/ 10 w 45"/>
                <a:gd name="T15" fmla="*/ 25 h 48"/>
                <a:gd name="T16" fmla="*/ 14 w 45"/>
                <a:gd name="T17" fmla="*/ 41 h 48"/>
                <a:gd name="T18" fmla="*/ 3 w 45"/>
                <a:gd name="T19" fmla="*/ 12 h 48"/>
                <a:gd name="T20" fmla="*/ 23 w 45"/>
                <a:gd name="T21" fmla="*/ 0 h 48"/>
                <a:gd name="T22" fmla="*/ 39 w 45"/>
                <a:gd name="T23" fmla="*/ 6 h 48"/>
                <a:gd name="T24" fmla="*/ 45 w 45"/>
                <a:gd name="T25" fmla="*/ 24 h 48"/>
                <a:gd name="T26" fmla="*/ 33 w 45"/>
                <a:gd name="T27" fmla="*/ 45 h 48"/>
                <a:gd name="T28" fmla="*/ 22 w 45"/>
                <a:gd name="T29" fmla="*/ 48 h 48"/>
                <a:gd name="T30" fmla="*/ 6 w 45"/>
                <a:gd name="T31" fmla="*/ 41 h 48"/>
                <a:gd name="T32" fmla="*/ 0 w 45"/>
                <a:gd name="T33" fmla="*/ 24 h 48"/>
                <a:gd name="T34" fmla="*/ 3 w 45"/>
                <a:gd name="T35"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48">
                  <a:moveTo>
                    <a:pt x="14" y="41"/>
                  </a:moveTo>
                  <a:cubicBezTo>
                    <a:pt x="15" y="42"/>
                    <a:pt x="18" y="45"/>
                    <a:pt x="22" y="45"/>
                  </a:cubicBezTo>
                  <a:cubicBezTo>
                    <a:pt x="26" y="45"/>
                    <a:pt x="29" y="43"/>
                    <a:pt x="31" y="40"/>
                  </a:cubicBezTo>
                  <a:cubicBezTo>
                    <a:pt x="35" y="34"/>
                    <a:pt x="35" y="26"/>
                    <a:pt x="35" y="24"/>
                  </a:cubicBezTo>
                  <a:cubicBezTo>
                    <a:pt x="35" y="24"/>
                    <a:pt x="35" y="13"/>
                    <a:pt x="31" y="7"/>
                  </a:cubicBezTo>
                  <a:cubicBezTo>
                    <a:pt x="28" y="4"/>
                    <a:pt x="24" y="3"/>
                    <a:pt x="23" y="3"/>
                  </a:cubicBezTo>
                  <a:cubicBezTo>
                    <a:pt x="21" y="3"/>
                    <a:pt x="18" y="3"/>
                    <a:pt x="16" y="6"/>
                  </a:cubicBezTo>
                  <a:cubicBezTo>
                    <a:pt x="11" y="10"/>
                    <a:pt x="10" y="19"/>
                    <a:pt x="10" y="25"/>
                  </a:cubicBezTo>
                  <a:cubicBezTo>
                    <a:pt x="10" y="25"/>
                    <a:pt x="10" y="36"/>
                    <a:pt x="14" y="41"/>
                  </a:cubicBezTo>
                  <a:moveTo>
                    <a:pt x="3" y="12"/>
                  </a:moveTo>
                  <a:cubicBezTo>
                    <a:pt x="8" y="1"/>
                    <a:pt x="19" y="0"/>
                    <a:pt x="23" y="0"/>
                  </a:cubicBezTo>
                  <a:cubicBezTo>
                    <a:pt x="26" y="0"/>
                    <a:pt x="33" y="1"/>
                    <a:pt x="39" y="6"/>
                  </a:cubicBezTo>
                  <a:cubicBezTo>
                    <a:pt x="41" y="9"/>
                    <a:pt x="45" y="15"/>
                    <a:pt x="45" y="24"/>
                  </a:cubicBezTo>
                  <a:cubicBezTo>
                    <a:pt x="45" y="28"/>
                    <a:pt x="44" y="39"/>
                    <a:pt x="33" y="45"/>
                  </a:cubicBezTo>
                  <a:cubicBezTo>
                    <a:pt x="31" y="46"/>
                    <a:pt x="27" y="48"/>
                    <a:pt x="22" y="48"/>
                  </a:cubicBezTo>
                  <a:cubicBezTo>
                    <a:pt x="16" y="48"/>
                    <a:pt x="10" y="46"/>
                    <a:pt x="6" y="41"/>
                  </a:cubicBezTo>
                  <a:cubicBezTo>
                    <a:pt x="4" y="39"/>
                    <a:pt x="0" y="33"/>
                    <a:pt x="0" y="24"/>
                  </a:cubicBezTo>
                  <a:cubicBezTo>
                    <a:pt x="0" y="22"/>
                    <a:pt x="1" y="17"/>
                    <a:pt x="3" y="12"/>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9" name="Freeform 56">
              <a:extLst>
                <a:ext uri="{FF2B5EF4-FFF2-40B4-BE49-F238E27FC236}">
                  <a16:creationId xmlns:a16="http://schemas.microsoft.com/office/drawing/2014/main" xmlns="" id="{EBC20E20-FB9F-4884-B34D-F7F4C812D578}"/>
                </a:ext>
              </a:extLst>
            </p:cNvPr>
            <p:cNvSpPr>
              <a:spLocks/>
            </p:cNvSpPr>
            <p:nvPr userDrawn="1"/>
          </p:nvSpPr>
          <p:spPr bwMode="auto">
            <a:xfrm>
              <a:off x="4778" y="245"/>
              <a:ext cx="71" cy="102"/>
            </a:xfrm>
            <a:custGeom>
              <a:avLst/>
              <a:gdLst>
                <a:gd name="T0" fmla="*/ 29 w 34"/>
                <a:gd name="T1" fmla="*/ 1 h 48"/>
                <a:gd name="T2" fmla="*/ 32 w 34"/>
                <a:gd name="T3" fmla="*/ 1 h 48"/>
                <a:gd name="T4" fmla="*/ 32 w 34"/>
                <a:gd name="T5" fmla="*/ 15 h 48"/>
                <a:gd name="T6" fmla="*/ 28 w 34"/>
                <a:gd name="T7" fmla="*/ 15 h 48"/>
                <a:gd name="T8" fmla="*/ 27 w 34"/>
                <a:gd name="T9" fmla="*/ 10 h 48"/>
                <a:gd name="T10" fmla="*/ 17 w 34"/>
                <a:gd name="T11" fmla="*/ 4 h 48"/>
                <a:gd name="T12" fmla="*/ 11 w 34"/>
                <a:gd name="T13" fmla="*/ 7 h 48"/>
                <a:gd name="T14" fmla="*/ 10 w 34"/>
                <a:gd name="T15" fmla="*/ 10 h 48"/>
                <a:gd name="T16" fmla="*/ 10 w 34"/>
                <a:gd name="T17" fmla="*/ 13 h 48"/>
                <a:gd name="T18" fmla="*/ 20 w 34"/>
                <a:gd name="T19" fmla="*/ 19 h 48"/>
                <a:gd name="T20" fmla="*/ 26 w 34"/>
                <a:gd name="T21" fmla="*/ 21 h 48"/>
                <a:gd name="T22" fmla="*/ 34 w 34"/>
                <a:gd name="T23" fmla="*/ 34 h 48"/>
                <a:gd name="T24" fmla="*/ 32 w 34"/>
                <a:gd name="T25" fmla="*/ 41 h 48"/>
                <a:gd name="T26" fmla="*/ 17 w 34"/>
                <a:gd name="T27" fmla="*/ 48 h 48"/>
                <a:gd name="T28" fmla="*/ 5 w 34"/>
                <a:gd name="T29" fmla="*/ 45 h 48"/>
                <a:gd name="T30" fmla="*/ 3 w 34"/>
                <a:gd name="T31" fmla="*/ 47 h 48"/>
                <a:gd name="T32" fmla="*/ 0 w 34"/>
                <a:gd name="T33" fmla="*/ 47 h 48"/>
                <a:gd name="T34" fmla="*/ 1 w 34"/>
                <a:gd name="T35" fmla="*/ 30 h 48"/>
                <a:gd name="T36" fmla="*/ 4 w 34"/>
                <a:gd name="T37" fmla="*/ 30 h 48"/>
                <a:gd name="T38" fmla="*/ 11 w 34"/>
                <a:gd name="T39" fmla="*/ 43 h 48"/>
                <a:gd name="T40" fmla="*/ 17 w 34"/>
                <a:gd name="T41" fmla="*/ 44 h 48"/>
                <a:gd name="T42" fmla="*/ 25 w 34"/>
                <a:gd name="T43" fmla="*/ 37 h 48"/>
                <a:gd name="T44" fmla="*/ 24 w 34"/>
                <a:gd name="T45" fmla="*/ 32 h 48"/>
                <a:gd name="T46" fmla="*/ 15 w 34"/>
                <a:gd name="T47" fmla="*/ 27 h 48"/>
                <a:gd name="T48" fmla="*/ 7 w 34"/>
                <a:gd name="T49" fmla="*/ 24 h 48"/>
                <a:gd name="T50" fmla="*/ 1 w 34"/>
                <a:gd name="T51" fmla="*/ 13 h 48"/>
                <a:gd name="T52" fmla="*/ 3 w 34"/>
                <a:gd name="T53" fmla="*/ 7 h 48"/>
                <a:gd name="T54" fmla="*/ 18 w 34"/>
                <a:gd name="T55" fmla="*/ 0 h 48"/>
                <a:gd name="T56" fmla="*/ 28 w 34"/>
                <a:gd name="T57" fmla="*/ 3 h 48"/>
                <a:gd name="T58" fmla="*/ 29 w 34"/>
                <a:gd name="T59"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48">
                  <a:moveTo>
                    <a:pt x="29" y="1"/>
                  </a:moveTo>
                  <a:cubicBezTo>
                    <a:pt x="32" y="1"/>
                    <a:pt x="32" y="1"/>
                    <a:pt x="32" y="1"/>
                  </a:cubicBezTo>
                  <a:cubicBezTo>
                    <a:pt x="32" y="15"/>
                    <a:pt x="32" y="15"/>
                    <a:pt x="32" y="15"/>
                  </a:cubicBezTo>
                  <a:cubicBezTo>
                    <a:pt x="28" y="15"/>
                    <a:pt x="28" y="15"/>
                    <a:pt x="28" y="15"/>
                  </a:cubicBezTo>
                  <a:cubicBezTo>
                    <a:pt x="28" y="13"/>
                    <a:pt x="27" y="11"/>
                    <a:pt x="27" y="10"/>
                  </a:cubicBezTo>
                  <a:cubicBezTo>
                    <a:pt x="24" y="4"/>
                    <a:pt x="20" y="4"/>
                    <a:pt x="17" y="4"/>
                  </a:cubicBezTo>
                  <a:cubicBezTo>
                    <a:pt x="16" y="4"/>
                    <a:pt x="13" y="4"/>
                    <a:pt x="11" y="7"/>
                  </a:cubicBezTo>
                  <a:cubicBezTo>
                    <a:pt x="10" y="8"/>
                    <a:pt x="10" y="9"/>
                    <a:pt x="10" y="10"/>
                  </a:cubicBezTo>
                  <a:cubicBezTo>
                    <a:pt x="10" y="11"/>
                    <a:pt x="10" y="12"/>
                    <a:pt x="10" y="13"/>
                  </a:cubicBezTo>
                  <a:cubicBezTo>
                    <a:pt x="12" y="17"/>
                    <a:pt x="17" y="18"/>
                    <a:pt x="20" y="19"/>
                  </a:cubicBezTo>
                  <a:cubicBezTo>
                    <a:pt x="21" y="19"/>
                    <a:pt x="24" y="20"/>
                    <a:pt x="26" y="21"/>
                  </a:cubicBezTo>
                  <a:cubicBezTo>
                    <a:pt x="28" y="22"/>
                    <a:pt x="34" y="26"/>
                    <a:pt x="34" y="34"/>
                  </a:cubicBezTo>
                  <a:cubicBezTo>
                    <a:pt x="34" y="35"/>
                    <a:pt x="34" y="38"/>
                    <a:pt x="32" y="41"/>
                  </a:cubicBezTo>
                  <a:cubicBezTo>
                    <a:pt x="30" y="45"/>
                    <a:pt x="26" y="48"/>
                    <a:pt x="17" y="48"/>
                  </a:cubicBezTo>
                  <a:cubicBezTo>
                    <a:pt x="11" y="48"/>
                    <a:pt x="7" y="46"/>
                    <a:pt x="5" y="45"/>
                  </a:cubicBezTo>
                  <a:cubicBezTo>
                    <a:pt x="3" y="47"/>
                    <a:pt x="3" y="47"/>
                    <a:pt x="3" y="47"/>
                  </a:cubicBezTo>
                  <a:cubicBezTo>
                    <a:pt x="0" y="47"/>
                    <a:pt x="0" y="47"/>
                    <a:pt x="0" y="47"/>
                  </a:cubicBezTo>
                  <a:cubicBezTo>
                    <a:pt x="1" y="30"/>
                    <a:pt x="1" y="30"/>
                    <a:pt x="1" y="30"/>
                  </a:cubicBezTo>
                  <a:cubicBezTo>
                    <a:pt x="4" y="30"/>
                    <a:pt x="4" y="30"/>
                    <a:pt x="4" y="30"/>
                  </a:cubicBezTo>
                  <a:cubicBezTo>
                    <a:pt x="5" y="32"/>
                    <a:pt x="5" y="39"/>
                    <a:pt x="11" y="43"/>
                  </a:cubicBezTo>
                  <a:cubicBezTo>
                    <a:pt x="13" y="44"/>
                    <a:pt x="15" y="44"/>
                    <a:pt x="17" y="44"/>
                  </a:cubicBezTo>
                  <a:cubicBezTo>
                    <a:pt x="24" y="44"/>
                    <a:pt x="25" y="39"/>
                    <a:pt x="25" y="37"/>
                  </a:cubicBezTo>
                  <a:cubicBezTo>
                    <a:pt x="25" y="36"/>
                    <a:pt x="25" y="34"/>
                    <a:pt x="24" y="32"/>
                  </a:cubicBezTo>
                  <a:cubicBezTo>
                    <a:pt x="22" y="29"/>
                    <a:pt x="19" y="28"/>
                    <a:pt x="15" y="27"/>
                  </a:cubicBezTo>
                  <a:cubicBezTo>
                    <a:pt x="12" y="26"/>
                    <a:pt x="10" y="26"/>
                    <a:pt x="7" y="24"/>
                  </a:cubicBezTo>
                  <a:cubicBezTo>
                    <a:pt x="5" y="23"/>
                    <a:pt x="1" y="20"/>
                    <a:pt x="1" y="13"/>
                  </a:cubicBezTo>
                  <a:cubicBezTo>
                    <a:pt x="1" y="12"/>
                    <a:pt x="1" y="10"/>
                    <a:pt x="3" y="7"/>
                  </a:cubicBezTo>
                  <a:cubicBezTo>
                    <a:pt x="7" y="0"/>
                    <a:pt x="15" y="0"/>
                    <a:pt x="18" y="0"/>
                  </a:cubicBezTo>
                  <a:cubicBezTo>
                    <a:pt x="22" y="0"/>
                    <a:pt x="24" y="1"/>
                    <a:pt x="28" y="3"/>
                  </a:cubicBezTo>
                  <a:lnTo>
                    <a:pt x="29"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0" name="Freeform 57">
              <a:extLst>
                <a:ext uri="{FF2B5EF4-FFF2-40B4-BE49-F238E27FC236}">
                  <a16:creationId xmlns:a16="http://schemas.microsoft.com/office/drawing/2014/main" xmlns="" id="{D9311353-A712-47C9-A228-16AB381BC9E2}"/>
                </a:ext>
              </a:extLst>
            </p:cNvPr>
            <p:cNvSpPr>
              <a:spLocks/>
            </p:cNvSpPr>
            <p:nvPr userDrawn="1"/>
          </p:nvSpPr>
          <p:spPr bwMode="auto">
            <a:xfrm>
              <a:off x="4877" y="245"/>
              <a:ext cx="83" cy="102"/>
            </a:xfrm>
            <a:custGeom>
              <a:avLst/>
              <a:gdLst>
                <a:gd name="T0" fmla="*/ 40 w 40"/>
                <a:gd name="T1" fmla="*/ 32 h 48"/>
                <a:gd name="T2" fmla="*/ 37 w 40"/>
                <a:gd name="T3" fmla="*/ 40 h 48"/>
                <a:gd name="T4" fmla="*/ 22 w 40"/>
                <a:gd name="T5" fmla="*/ 48 h 48"/>
                <a:gd name="T6" fmla="*/ 6 w 40"/>
                <a:gd name="T7" fmla="*/ 43 h 48"/>
                <a:gd name="T8" fmla="*/ 0 w 40"/>
                <a:gd name="T9" fmla="*/ 25 h 48"/>
                <a:gd name="T10" fmla="*/ 0 w 40"/>
                <a:gd name="T11" fmla="*/ 20 h 48"/>
                <a:gd name="T12" fmla="*/ 7 w 40"/>
                <a:gd name="T13" fmla="*/ 6 h 48"/>
                <a:gd name="T14" fmla="*/ 23 w 40"/>
                <a:gd name="T15" fmla="*/ 0 h 48"/>
                <a:gd name="T16" fmla="*/ 37 w 40"/>
                <a:gd name="T17" fmla="*/ 6 h 48"/>
                <a:gd name="T18" fmla="*/ 39 w 40"/>
                <a:gd name="T19" fmla="*/ 11 h 48"/>
                <a:gd name="T20" fmla="*/ 36 w 40"/>
                <a:gd name="T21" fmla="*/ 17 h 48"/>
                <a:gd name="T22" fmla="*/ 33 w 40"/>
                <a:gd name="T23" fmla="*/ 18 h 48"/>
                <a:gd name="T24" fmla="*/ 30 w 40"/>
                <a:gd name="T25" fmla="*/ 17 h 48"/>
                <a:gd name="T26" fmla="*/ 28 w 40"/>
                <a:gd name="T27" fmla="*/ 12 h 48"/>
                <a:gd name="T28" fmla="*/ 30 w 40"/>
                <a:gd name="T29" fmla="*/ 8 h 48"/>
                <a:gd name="T30" fmla="*/ 24 w 40"/>
                <a:gd name="T31" fmla="*/ 3 h 48"/>
                <a:gd name="T32" fmla="*/ 14 w 40"/>
                <a:gd name="T33" fmla="*/ 8 h 48"/>
                <a:gd name="T34" fmla="*/ 10 w 40"/>
                <a:gd name="T35" fmla="*/ 24 h 48"/>
                <a:gd name="T36" fmla="*/ 10 w 40"/>
                <a:gd name="T37" fmla="*/ 30 h 48"/>
                <a:gd name="T38" fmla="*/ 16 w 40"/>
                <a:gd name="T39" fmla="*/ 41 h 48"/>
                <a:gd name="T40" fmla="*/ 24 w 40"/>
                <a:gd name="T41" fmla="*/ 44 h 48"/>
                <a:gd name="T42" fmla="*/ 34 w 40"/>
                <a:gd name="T43" fmla="*/ 38 h 48"/>
                <a:gd name="T44" fmla="*/ 36 w 40"/>
                <a:gd name="T45" fmla="*/ 32 h 48"/>
                <a:gd name="T46" fmla="*/ 40 w 40"/>
                <a:gd name="T4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48">
                  <a:moveTo>
                    <a:pt x="40" y="32"/>
                  </a:moveTo>
                  <a:cubicBezTo>
                    <a:pt x="39" y="36"/>
                    <a:pt x="38" y="39"/>
                    <a:pt x="37" y="40"/>
                  </a:cubicBezTo>
                  <a:cubicBezTo>
                    <a:pt x="34" y="45"/>
                    <a:pt x="28" y="48"/>
                    <a:pt x="22" y="48"/>
                  </a:cubicBezTo>
                  <a:cubicBezTo>
                    <a:pt x="19" y="48"/>
                    <a:pt x="12" y="47"/>
                    <a:pt x="6" y="43"/>
                  </a:cubicBezTo>
                  <a:cubicBezTo>
                    <a:pt x="0" y="37"/>
                    <a:pt x="0" y="28"/>
                    <a:pt x="0" y="25"/>
                  </a:cubicBezTo>
                  <a:cubicBezTo>
                    <a:pt x="0" y="24"/>
                    <a:pt x="0" y="22"/>
                    <a:pt x="0" y="20"/>
                  </a:cubicBezTo>
                  <a:cubicBezTo>
                    <a:pt x="1" y="15"/>
                    <a:pt x="3" y="9"/>
                    <a:pt x="7" y="6"/>
                  </a:cubicBezTo>
                  <a:cubicBezTo>
                    <a:pt x="9" y="4"/>
                    <a:pt x="14" y="0"/>
                    <a:pt x="23" y="0"/>
                  </a:cubicBezTo>
                  <a:cubicBezTo>
                    <a:pt x="30" y="0"/>
                    <a:pt x="35" y="3"/>
                    <a:pt x="37" y="6"/>
                  </a:cubicBezTo>
                  <a:cubicBezTo>
                    <a:pt x="39" y="8"/>
                    <a:pt x="39" y="10"/>
                    <a:pt x="39" y="11"/>
                  </a:cubicBezTo>
                  <a:cubicBezTo>
                    <a:pt x="39" y="14"/>
                    <a:pt x="38" y="16"/>
                    <a:pt x="36" y="17"/>
                  </a:cubicBezTo>
                  <a:cubicBezTo>
                    <a:pt x="35" y="17"/>
                    <a:pt x="34" y="18"/>
                    <a:pt x="33" y="18"/>
                  </a:cubicBezTo>
                  <a:cubicBezTo>
                    <a:pt x="33" y="18"/>
                    <a:pt x="31" y="17"/>
                    <a:pt x="30" y="17"/>
                  </a:cubicBezTo>
                  <a:cubicBezTo>
                    <a:pt x="28" y="15"/>
                    <a:pt x="28" y="13"/>
                    <a:pt x="28" y="12"/>
                  </a:cubicBezTo>
                  <a:cubicBezTo>
                    <a:pt x="30" y="10"/>
                    <a:pt x="30" y="9"/>
                    <a:pt x="30" y="8"/>
                  </a:cubicBezTo>
                  <a:cubicBezTo>
                    <a:pt x="30" y="6"/>
                    <a:pt x="28" y="3"/>
                    <a:pt x="24" y="3"/>
                  </a:cubicBezTo>
                  <a:cubicBezTo>
                    <a:pt x="21" y="3"/>
                    <a:pt x="17" y="4"/>
                    <a:pt x="14" y="8"/>
                  </a:cubicBezTo>
                  <a:cubicBezTo>
                    <a:pt x="12" y="11"/>
                    <a:pt x="10" y="16"/>
                    <a:pt x="10" y="24"/>
                  </a:cubicBezTo>
                  <a:cubicBezTo>
                    <a:pt x="10" y="27"/>
                    <a:pt x="10" y="30"/>
                    <a:pt x="10" y="30"/>
                  </a:cubicBezTo>
                  <a:cubicBezTo>
                    <a:pt x="11" y="35"/>
                    <a:pt x="12" y="39"/>
                    <a:pt x="16" y="41"/>
                  </a:cubicBezTo>
                  <a:cubicBezTo>
                    <a:pt x="17" y="42"/>
                    <a:pt x="20" y="44"/>
                    <a:pt x="24" y="44"/>
                  </a:cubicBezTo>
                  <a:cubicBezTo>
                    <a:pt x="26" y="44"/>
                    <a:pt x="31" y="43"/>
                    <a:pt x="34" y="38"/>
                  </a:cubicBezTo>
                  <a:cubicBezTo>
                    <a:pt x="35" y="36"/>
                    <a:pt x="36" y="34"/>
                    <a:pt x="36" y="32"/>
                  </a:cubicBezTo>
                  <a:lnTo>
                    <a:pt x="40" y="3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1" name="Freeform 58">
              <a:extLst>
                <a:ext uri="{FF2B5EF4-FFF2-40B4-BE49-F238E27FC236}">
                  <a16:creationId xmlns:a16="http://schemas.microsoft.com/office/drawing/2014/main" xmlns="" id="{DDC0AF3C-63C3-4824-83AD-C03043745447}"/>
                </a:ext>
              </a:extLst>
            </p:cNvPr>
            <p:cNvSpPr>
              <a:spLocks/>
            </p:cNvSpPr>
            <p:nvPr userDrawn="1"/>
          </p:nvSpPr>
          <p:spPr bwMode="auto">
            <a:xfrm>
              <a:off x="4973" y="190"/>
              <a:ext cx="111" cy="155"/>
            </a:xfrm>
            <a:custGeom>
              <a:avLst/>
              <a:gdLst>
                <a:gd name="T0" fmla="*/ 46 w 53"/>
                <a:gd name="T1" fmla="*/ 64 h 73"/>
                <a:gd name="T2" fmla="*/ 53 w 53"/>
                <a:gd name="T3" fmla="*/ 69 h 73"/>
                <a:gd name="T4" fmla="*/ 53 w 53"/>
                <a:gd name="T5" fmla="*/ 73 h 73"/>
                <a:gd name="T6" fmla="*/ 30 w 53"/>
                <a:gd name="T7" fmla="*/ 73 h 73"/>
                <a:gd name="T8" fmla="*/ 30 w 53"/>
                <a:gd name="T9" fmla="*/ 69 h 73"/>
                <a:gd name="T10" fmla="*/ 36 w 53"/>
                <a:gd name="T11" fmla="*/ 63 h 73"/>
                <a:gd name="T12" fmla="*/ 36 w 53"/>
                <a:gd name="T13" fmla="*/ 39 h 73"/>
                <a:gd name="T14" fmla="*/ 36 w 53"/>
                <a:gd name="T15" fmla="*/ 37 h 73"/>
                <a:gd name="T16" fmla="*/ 32 w 53"/>
                <a:gd name="T17" fmla="*/ 32 h 73"/>
                <a:gd name="T18" fmla="*/ 28 w 53"/>
                <a:gd name="T19" fmla="*/ 31 h 73"/>
                <a:gd name="T20" fmla="*/ 18 w 53"/>
                <a:gd name="T21" fmla="*/ 37 h 73"/>
                <a:gd name="T22" fmla="*/ 17 w 53"/>
                <a:gd name="T23" fmla="*/ 41 h 73"/>
                <a:gd name="T24" fmla="*/ 16 w 53"/>
                <a:gd name="T25" fmla="*/ 48 h 73"/>
                <a:gd name="T26" fmla="*/ 16 w 53"/>
                <a:gd name="T27" fmla="*/ 66 h 73"/>
                <a:gd name="T28" fmla="*/ 18 w 53"/>
                <a:gd name="T29" fmla="*/ 69 h 73"/>
                <a:gd name="T30" fmla="*/ 23 w 53"/>
                <a:gd name="T31" fmla="*/ 69 h 73"/>
                <a:gd name="T32" fmla="*/ 23 w 53"/>
                <a:gd name="T33" fmla="*/ 73 h 73"/>
                <a:gd name="T34" fmla="*/ 0 w 53"/>
                <a:gd name="T35" fmla="*/ 73 h 73"/>
                <a:gd name="T36" fmla="*/ 0 w 53"/>
                <a:gd name="T37" fmla="*/ 69 h 73"/>
                <a:gd name="T38" fmla="*/ 4 w 53"/>
                <a:gd name="T39" fmla="*/ 69 h 73"/>
                <a:gd name="T40" fmla="*/ 7 w 53"/>
                <a:gd name="T41" fmla="*/ 65 h 73"/>
                <a:gd name="T42" fmla="*/ 7 w 53"/>
                <a:gd name="T43" fmla="*/ 10 h 73"/>
                <a:gd name="T44" fmla="*/ 7 w 53"/>
                <a:gd name="T45" fmla="*/ 6 h 73"/>
                <a:gd name="T46" fmla="*/ 0 w 53"/>
                <a:gd name="T47" fmla="*/ 5 h 73"/>
                <a:gd name="T48" fmla="*/ 0 w 53"/>
                <a:gd name="T49" fmla="*/ 1 h 73"/>
                <a:gd name="T50" fmla="*/ 16 w 53"/>
                <a:gd name="T51" fmla="*/ 0 h 73"/>
                <a:gd name="T52" fmla="*/ 16 w 53"/>
                <a:gd name="T53" fmla="*/ 34 h 73"/>
                <a:gd name="T54" fmla="*/ 20 w 53"/>
                <a:gd name="T55" fmla="*/ 30 h 73"/>
                <a:gd name="T56" fmla="*/ 31 w 53"/>
                <a:gd name="T57" fmla="*/ 26 h 73"/>
                <a:gd name="T58" fmla="*/ 43 w 53"/>
                <a:gd name="T59" fmla="*/ 32 h 73"/>
                <a:gd name="T60" fmla="*/ 46 w 53"/>
                <a:gd name="T61" fmla="*/ 44 h 73"/>
                <a:gd name="T62" fmla="*/ 46 w 53"/>
                <a:gd name="T63" fmla="*/ 6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73">
                  <a:moveTo>
                    <a:pt x="46" y="64"/>
                  </a:moveTo>
                  <a:cubicBezTo>
                    <a:pt x="46" y="69"/>
                    <a:pt x="47" y="69"/>
                    <a:pt x="53" y="69"/>
                  </a:cubicBezTo>
                  <a:cubicBezTo>
                    <a:pt x="53" y="73"/>
                    <a:pt x="53" y="73"/>
                    <a:pt x="53" y="73"/>
                  </a:cubicBezTo>
                  <a:cubicBezTo>
                    <a:pt x="30" y="73"/>
                    <a:pt x="30" y="73"/>
                    <a:pt x="30" y="73"/>
                  </a:cubicBezTo>
                  <a:cubicBezTo>
                    <a:pt x="30" y="69"/>
                    <a:pt x="30" y="69"/>
                    <a:pt x="30" y="69"/>
                  </a:cubicBezTo>
                  <a:cubicBezTo>
                    <a:pt x="35" y="69"/>
                    <a:pt x="37" y="69"/>
                    <a:pt x="36" y="63"/>
                  </a:cubicBezTo>
                  <a:cubicBezTo>
                    <a:pt x="36" y="39"/>
                    <a:pt x="36" y="39"/>
                    <a:pt x="36" y="39"/>
                  </a:cubicBezTo>
                  <a:cubicBezTo>
                    <a:pt x="36" y="39"/>
                    <a:pt x="36" y="38"/>
                    <a:pt x="36" y="37"/>
                  </a:cubicBezTo>
                  <a:cubicBezTo>
                    <a:pt x="36" y="36"/>
                    <a:pt x="35" y="34"/>
                    <a:pt x="32" y="32"/>
                  </a:cubicBezTo>
                  <a:cubicBezTo>
                    <a:pt x="32" y="32"/>
                    <a:pt x="30" y="31"/>
                    <a:pt x="28" y="31"/>
                  </a:cubicBezTo>
                  <a:cubicBezTo>
                    <a:pt x="22" y="31"/>
                    <a:pt x="19" y="36"/>
                    <a:pt x="18" y="37"/>
                  </a:cubicBezTo>
                  <a:cubicBezTo>
                    <a:pt x="17" y="39"/>
                    <a:pt x="17" y="40"/>
                    <a:pt x="17" y="41"/>
                  </a:cubicBezTo>
                  <a:cubicBezTo>
                    <a:pt x="16" y="48"/>
                    <a:pt x="16" y="48"/>
                    <a:pt x="16" y="48"/>
                  </a:cubicBezTo>
                  <a:cubicBezTo>
                    <a:pt x="16" y="66"/>
                    <a:pt x="16" y="66"/>
                    <a:pt x="16" y="66"/>
                  </a:cubicBezTo>
                  <a:cubicBezTo>
                    <a:pt x="17" y="67"/>
                    <a:pt x="17" y="68"/>
                    <a:pt x="18" y="69"/>
                  </a:cubicBezTo>
                  <a:cubicBezTo>
                    <a:pt x="19" y="69"/>
                    <a:pt x="21" y="69"/>
                    <a:pt x="23" y="69"/>
                  </a:cubicBezTo>
                  <a:cubicBezTo>
                    <a:pt x="23" y="73"/>
                    <a:pt x="23" y="73"/>
                    <a:pt x="23" y="73"/>
                  </a:cubicBezTo>
                  <a:cubicBezTo>
                    <a:pt x="0" y="73"/>
                    <a:pt x="0" y="73"/>
                    <a:pt x="0" y="73"/>
                  </a:cubicBezTo>
                  <a:cubicBezTo>
                    <a:pt x="0" y="69"/>
                    <a:pt x="0" y="69"/>
                    <a:pt x="0" y="69"/>
                  </a:cubicBezTo>
                  <a:cubicBezTo>
                    <a:pt x="4" y="69"/>
                    <a:pt x="4" y="69"/>
                    <a:pt x="4" y="69"/>
                  </a:cubicBezTo>
                  <a:cubicBezTo>
                    <a:pt x="7" y="69"/>
                    <a:pt x="7" y="68"/>
                    <a:pt x="7" y="65"/>
                  </a:cubicBezTo>
                  <a:cubicBezTo>
                    <a:pt x="7" y="10"/>
                    <a:pt x="7" y="10"/>
                    <a:pt x="7" y="10"/>
                  </a:cubicBezTo>
                  <a:cubicBezTo>
                    <a:pt x="7" y="9"/>
                    <a:pt x="7" y="7"/>
                    <a:pt x="7" y="6"/>
                  </a:cubicBezTo>
                  <a:cubicBezTo>
                    <a:pt x="6" y="5"/>
                    <a:pt x="4" y="5"/>
                    <a:pt x="0" y="5"/>
                  </a:cubicBezTo>
                  <a:cubicBezTo>
                    <a:pt x="0" y="1"/>
                    <a:pt x="0" y="1"/>
                    <a:pt x="0" y="1"/>
                  </a:cubicBezTo>
                  <a:cubicBezTo>
                    <a:pt x="7" y="1"/>
                    <a:pt x="10" y="1"/>
                    <a:pt x="16" y="0"/>
                  </a:cubicBezTo>
                  <a:cubicBezTo>
                    <a:pt x="16" y="34"/>
                    <a:pt x="16" y="34"/>
                    <a:pt x="16" y="34"/>
                  </a:cubicBezTo>
                  <a:cubicBezTo>
                    <a:pt x="17" y="33"/>
                    <a:pt x="18" y="32"/>
                    <a:pt x="20" y="30"/>
                  </a:cubicBezTo>
                  <a:cubicBezTo>
                    <a:pt x="21" y="29"/>
                    <a:pt x="25" y="26"/>
                    <a:pt x="31" y="26"/>
                  </a:cubicBezTo>
                  <a:cubicBezTo>
                    <a:pt x="38" y="26"/>
                    <a:pt x="42" y="30"/>
                    <a:pt x="43" y="32"/>
                  </a:cubicBezTo>
                  <a:cubicBezTo>
                    <a:pt x="46" y="36"/>
                    <a:pt x="46" y="40"/>
                    <a:pt x="46" y="44"/>
                  </a:cubicBezTo>
                  <a:lnTo>
                    <a:pt x="46" y="6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2" name="Freeform 59">
              <a:extLst>
                <a:ext uri="{FF2B5EF4-FFF2-40B4-BE49-F238E27FC236}">
                  <a16:creationId xmlns:a16="http://schemas.microsoft.com/office/drawing/2014/main" xmlns="" id="{C5C2B3C2-A4E6-43CC-9EDA-CE00C7AE4AAB}"/>
                </a:ext>
              </a:extLst>
            </p:cNvPr>
            <p:cNvSpPr>
              <a:spLocks/>
            </p:cNvSpPr>
            <p:nvPr userDrawn="1"/>
          </p:nvSpPr>
          <p:spPr bwMode="auto">
            <a:xfrm>
              <a:off x="2766" y="410"/>
              <a:ext cx="415" cy="125"/>
            </a:xfrm>
            <a:custGeom>
              <a:avLst/>
              <a:gdLst>
                <a:gd name="T0" fmla="*/ 99 w 198"/>
                <a:gd name="T1" fmla="*/ 59 h 59"/>
                <a:gd name="T2" fmla="*/ 63 w 198"/>
                <a:gd name="T3" fmla="*/ 56 h 59"/>
                <a:gd name="T4" fmla="*/ 19 w 198"/>
                <a:gd name="T5" fmla="*/ 39 h 59"/>
                <a:gd name="T6" fmla="*/ 0 w 198"/>
                <a:gd name="T7" fmla="*/ 18 h 59"/>
                <a:gd name="T8" fmla="*/ 12 w 198"/>
                <a:gd name="T9" fmla="*/ 8 h 59"/>
                <a:gd name="T10" fmla="*/ 25 w 198"/>
                <a:gd name="T11" fmla="*/ 0 h 59"/>
                <a:gd name="T12" fmla="*/ 41 w 198"/>
                <a:gd name="T13" fmla="*/ 11 h 59"/>
                <a:gd name="T14" fmla="*/ 77 w 198"/>
                <a:gd name="T15" fmla="*/ 20 h 59"/>
                <a:gd name="T16" fmla="*/ 99 w 198"/>
                <a:gd name="T17" fmla="*/ 22 h 59"/>
                <a:gd name="T18" fmla="*/ 99 w 198"/>
                <a:gd name="T19" fmla="*/ 22 h 59"/>
                <a:gd name="T20" fmla="*/ 122 w 198"/>
                <a:gd name="T21" fmla="*/ 20 h 59"/>
                <a:gd name="T22" fmla="*/ 157 w 198"/>
                <a:gd name="T23" fmla="*/ 11 h 59"/>
                <a:gd name="T24" fmla="*/ 173 w 198"/>
                <a:gd name="T25" fmla="*/ 0 h 59"/>
                <a:gd name="T26" fmla="*/ 187 w 198"/>
                <a:gd name="T27" fmla="*/ 8 h 59"/>
                <a:gd name="T28" fmla="*/ 198 w 198"/>
                <a:gd name="T29" fmla="*/ 18 h 59"/>
                <a:gd name="T30" fmla="*/ 179 w 198"/>
                <a:gd name="T31" fmla="*/ 39 h 59"/>
                <a:gd name="T32" fmla="*/ 135 w 198"/>
                <a:gd name="T33" fmla="*/ 56 h 59"/>
                <a:gd name="T34" fmla="*/ 99 w 198"/>
                <a:gd name="T35"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59">
                  <a:moveTo>
                    <a:pt x="99" y="59"/>
                  </a:moveTo>
                  <a:cubicBezTo>
                    <a:pt x="99" y="59"/>
                    <a:pt x="78" y="59"/>
                    <a:pt x="63" y="56"/>
                  </a:cubicBezTo>
                  <a:cubicBezTo>
                    <a:pt x="48" y="53"/>
                    <a:pt x="33" y="48"/>
                    <a:pt x="19" y="39"/>
                  </a:cubicBezTo>
                  <a:cubicBezTo>
                    <a:pt x="6" y="31"/>
                    <a:pt x="1" y="20"/>
                    <a:pt x="0" y="18"/>
                  </a:cubicBezTo>
                  <a:cubicBezTo>
                    <a:pt x="0" y="18"/>
                    <a:pt x="9" y="10"/>
                    <a:pt x="12" y="8"/>
                  </a:cubicBezTo>
                  <a:cubicBezTo>
                    <a:pt x="17" y="4"/>
                    <a:pt x="25" y="0"/>
                    <a:pt x="25" y="0"/>
                  </a:cubicBezTo>
                  <a:cubicBezTo>
                    <a:pt x="25" y="0"/>
                    <a:pt x="30" y="7"/>
                    <a:pt x="41" y="11"/>
                  </a:cubicBezTo>
                  <a:cubicBezTo>
                    <a:pt x="52" y="15"/>
                    <a:pt x="61" y="18"/>
                    <a:pt x="77" y="20"/>
                  </a:cubicBezTo>
                  <a:cubicBezTo>
                    <a:pt x="93" y="22"/>
                    <a:pt x="99" y="22"/>
                    <a:pt x="99" y="22"/>
                  </a:cubicBezTo>
                  <a:cubicBezTo>
                    <a:pt x="99" y="22"/>
                    <a:pt x="99" y="22"/>
                    <a:pt x="99" y="22"/>
                  </a:cubicBezTo>
                  <a:cubicBezTo>
                    <a:pt x="99" y="22"/>
                    <a:pt x="106" y="22"/>
                    <a:pt x="122" y="20"/>
                  </a:cubicBezTo>
                  <a:cubicBezTo>
                    <a:pt x="138" y="18"/>
                    <a:pt x="147" y="15"/>
                    <a:pt x="157" y="11"/>
                  </a:cubicBezTo>
                  <a:cubicBezTo>
                    <a:pt x="168" y="7"/>
                    <a:pt x="173" y="0"/>
                    <a:pt x="173" y="0"/>
                  </a:cubicBezTo>
                  <a:cubicBezTo>
                    <a:pt x="173" y="0"/>
                    <a:pt x="182" y="4"/>
                    <a:pt x="187" y="8"/>
                  </a:cubicBezTo>
                  <a:cubicBezTo>
                    <a:pt x="189" y="10"/>
                    <a:pt x="198" y="18"/>
                    <a:pt x="198" y="18"/>
                  </a:cubicBezTo>
                  <a:cubicBezTo>
                    <a:pt x="198" y="20"/>
                    <a:pt x="193" y="31"/>
                    <a:pt x="179" y="39"/>
                  </a:cubicBezTo>
                  <a:cubicBezTo>
                    <a:pt x="165" y="48"/>
                    <a:pt x="150" y="53"/>
                    <a:pt x="135" y="56"/>
                  </a:cubicBezTo>
                  <a:cubicBezTo>
                    <a:pt x="121" y="59"/>
                    <a:pt x="99" y="59"/>
                    <a:pt x="99" y="5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3" name="Freeform 60">
              <a:extLst>
                <a:ext uri="{FF2B5EF4-FFF2-40B4-BE49-F238E27FC236}">
                  <a16:creationId xmlns:a16="http://schemas.microsoft.com/office/drawing/2014/main" xmlns="" id="{5A641DB2-121B-466F-86A5-363844F97D00}"/>
                </a:ext>
              </a:extLst>
            </p:cNvPr>
            <p:cNvSpPr>
              <a:spLocks/>
            </p:cNvSpPr>
            <p:nvPr userDrawn="1"/>
          </p:nvSpPr>
          <p:spPr bwMode="auto">
            <a:xfrm>
              <a:off x="2768" y="353"/>
              <a:ext cx="413" cy="78"/>
            </a:xfrm>
            <a:custGeom>
              <a:avLst/>
              <a:gdLst>
                <a:gd name="T0" fmla="*/ 99 w 197"/>
                <a:gd name="T1" fmla="*/ 6 h 37"/>
                <a:gd name="T2" fmla="*/ 68 w 197"/>
                <a:gd name="T3" fmla="*/ 8 h 37"/>
                <a:gd name="T4" fmla="*/ 35 w 197"/>
                <a:gd name="T5" fmla="*/ 16 h 37"/>
                <a:gd name="T6" fmla="*/ 9 w 197"/>
                <a:gd name="T7" fmla="*/ 30 h 37"/>
                <a:gd name="T8" fmla="*/ 0 w 197"/>
                <a:gd name="T9" fmla="*/ 37 h 37"/>
                <a:gd name="T10" fmla="*/ 28 w 197"/>
                <a:gd name="T11" fmla="*/ 13 h 37"/>
                <a:gd name="T12" fmla="*/ 99 w 197"/>
                <a:gd name="T13" fmla="*/ 0 h 37"/>
                <a:gd name="T14" fmla="*/ 98 w 197"/>
                <a:gd name="T15" fmla="*/ 0 h 37"/>
                <a:gd name="T16" fmla="*/ 169 w 197"/>
                <a:gd name="T17" fmla="*/ 13 h 37"/>
                <a:gd name="T18" fmla="*/ 197 w 197"/>
                <a:gd name="T19" fmla="*/ 37 h 37"/>
                <a:gd name="T20" fmla="*/ 188 w 197"/>
                <a:gd name="T21" fmla="*/ 30 h 37"/>
                <a:gd name="T22" fmla="*/ 161 w 197"/>
                <a:gd name="T23" fmla="*/ 16 h 37"/>
                <a:gd name="T24" fmla="*/ 128 w 197"/>
                <a:gd name="T25" fmla="*/ 8 h 37"/>
                <a:gd name="T26" fmla="*/ 98 w 197"/>
                <a:gd name="T27" fmla="*/ 6 h 37"/>
                <a:gd name="T28" fmla="*/ 99 w 197"/>
                <a:gd name="T29"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7" h="37">
                  <a:moveTo>
                    <a:pt x="99" y="6"/>
                  </a:moveTo>
                  <a:cubicBezTo>
                    <a:pt x="99" y="6"/>
                    <a:pt x="80" y="6"/>
                    <a:pt x="68" y="8"/>
                  </a:cubicBezTo>
                  <a:cubicBezTo>
                    <a:pt x="65" y="9"/>
                    <a:pt x="49" y="11"/>
                    <a:pt x="35" y="16"/>
                  </a:cubicBezTo>
                  <a:cubicBezTo>
                    <a:pt x="22" y="21"/>
                    <a:pt x="12" y="28"/>
                    <a:pt x="9" y="30"/>
                  </a:cubicBezTo>
                  <a:cubicBezTo>
                    <a:pt x="6" y="32"/>
                    <a:pt x="0" y="37"/>
                    <a:pt x="0" y="37"/>
                  </a:cubicBezTo>
                  <a:cubicBezTo>
                    <a:pt x="1" y="24"/>
                    <a:pt x="24" y="14"/>
                    <a:pt x="28" y="13"/>
                  </a:cubicBezTo>
                  <a:cubicBezTo>
                    <a:pt x="31" y="11"/>
                    <a:pt x="57" y="0"/>
                    <a:pt x="99" y="0"/>
                  </a:cubicBezTo>
                  <a:cubicBezTo>
                    <a:pt x="98" y="0"/>
                    <a:pt x="98" y="0"/>
                    <a:pt x="98" y="0"/>
                  </a:cubicBezTo>
                  <a:cubicBezTo>
                    <a:pt x="140" y="0"/>
                    <a:pt x="165" y="11"/>
                    <a:pt x="169" y="13"/>
                  </a:cubicBezTo>
                  <a:cubicBezTo>
                    <a:pt x="173" y="14"/>
                    <a:pt x="195" y="24"/>
                    <a:pt x="197" y="37"/>
                  </a:cubicBezTo>
                  <a:cubicBezTo>
                    <a:pt x="197" y="37"/>
                    <a:pt x="191" y="32"/>
                    <a:pt x="188" y="30"/>
                  </a:cubicBezTo>
                  <a:cubicBezTo>
                    <a:pt x="185" y="28"/>
                    <a:pt x="175" y="21"/>
                    <a:pt x="161" y="16"/>
                  </a:cubicBezTo>
                  <a:cubicBezTo>
                    <a:pt x="148" y="11"/>
                    <a:pt x="132" y="9"/>
                    <a:pt x="128" y="8"/>
                  </a:cubicBezTo>
                  <a:cubicBezTo>
                    <a:pt x="117" y="6"/>
                    <a:pt x="98" y="6"/>
                    <a:pt x="98" y="6"/>
                  </a:cubicBezTo>
                  <a:lnTo>
                    <a:pt x="99" y="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 name="Freeform 61">
              <a:extLst>
                <a:ext uri="{FF2B5EF4-FFF2-40B4-BE49-F238E27FC236}">
                  <a16:creationId xmlns:a16="http://schemas.microsoft.com/office/drawing/2014/main" xmlns="" id="{026340DC-F38F-423D-80B2-A262CB69DCAA}"/>
                </a:ext>
              </a:extLst>
            </p:cNvPr>
            <p:cNvSpPr>
              <a:spLocks/>
            </p:cNvSpPr>
            <p:nvPr userDrawn="1"/>
          </p:nvSpPr>
          <p:spPr bwMode="auto">
            <a:xfrm>
              <a:off x="2942" y="-74"/>
              <a:ext cx="61" cy="112"/>
            </a:xfrm>
            <a:custGeom>
              <a:avLst/>
              <a:gdLst>
                <a:gd name="T0" fmla="*/ 31 w 61"/>
                <a:gd name="T1" fmla="*/ 0 h 112"/>
                <a:gd name="T2" fmla="*/ 0 w 61"/>
                <a:gd name="T3" fmla="*/ 57 h 112"/>
                <a:gd name="T4" fmla="*/ 31 w 61"/>
                <a:gd name="T5" fmla="*/ 112 h 112"/>
                <a:gd name="T6" fmla="*/ 31 w 61"/>
                <a:gd name="T7" fmla="*/ 112 h 112"/>
                <a:gd name="T8" fmla="*/ 61 w 61"/>
                <a:gd name="T9" fmla="*/ 57 h 112"/>
                <a:gd name="T10" fmla="*/ 31 w 61"/>
                <a:gd name="T11" fmla="*/ 0 h 112"/>
                <a:gd name="T12" fmla="*/ 31 w 61"/>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61" h="112">
                  <a:moveTo>
                    <a:pt x="31" y="0"/>
                  </a:moveTo>
                  <a:lnTo>
                    <a:pt x="0" y="57"/>
                  </a:lnTo>
                  <a:lnTo>
                    <a:pt x="31" y="112"/>
                  </a:lnTo>
                  <a:lnTo>
                    <a:pt x="31" y="112"/>
                  </a:lnTo>
                  <a:lnTo>
                    <a:pt x="61" y="57"/>
                  </a:lnTo>
                  <a:lnTo>
                    <a:pt x="31" y="0"/>
                  </a:lnTo>
                  <a:lnTo>
                    <a:pt x="31"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5" name="Freeform 62">
              <a:extLst>
                <a:ext uri="{FF2B5EF4-FFF2-40B4-BE49-F238E27FC236}">
                  <a16:creationId xmlns:a16="http://schemas.microsoft.com/office/drawing/2014/main" xmlns="" id="{9BA9F8F8-950B-43BA-94DA-3ECB0249A275}"/>
                </a:ext>
              </a:extLst>
            </p:cNvPr>
            <p:cNvSpPr>
              <a:spLocks/>
            </p:cNvSpPr>
            <p:nvPr userDrawn="1"/>
          </p:nvSpPr>
          <p:spPr bwMode="auto">
            <a:xfrm>
              <a:off x="2755" y="-42"/>
              <a:ext cx="57" cy="108"/>
            </a:xfrm>
            <a:custGeom>
              <a:avLst/>
              <a:gdLst>
                <a:gd name="T0" fmla="*/ 44 w 57"/>
                <a:gd name="T1" fmla="*/ 108 h 108"/>
                <a:gd name="T2" fmla="*/ 0 w 57"/>
                <a:gd name="T3" fmla="*/ 61 h 108"/>
                <a:gd name="T4" fmla="*/ 13 w 57"/>
                <a:gd name="T5" fmla="*/ 0 h 108"/>
                <a:gd name="T6" fmla="*/ 13 w 57"/>
                <a:gd name="T7" fmla="*/ 0 h 108"/>
                <a:gd name="T8" fmla="*/ 57 w 57"/>
                <a:gd name="T9" fmla="*/ 44 h 108"/>
                <a:gd name="T10" fmla="*/ 44 w 57"/>
                <a:gd name="T11" fmla="*/ 108 h 108"/>
                <a:gd name="T12" fmla="*/ 44 w 57"/>
                <a:gd name="T13" fmla="*/ 108 h 108"/>
              </a:gdLst>
              <a:ahLst/>
              <a:cxnLst>
                <a:cxn ang="0">
                  <a:pos x="T0" y="T1"/>
                </a:cxn>
                <a:cxn ang="0">
                  <a:pos x="T2" y="T3"/>
                </a:cxn>
                <a:cxn ang="0">
                  <a:pos x="T4" y="T5"/>
                </a:cxn>
                <a:cxn ang="0">
                  <a:pos x="T6" y="T7"/>
                </a:cxn>
                <a:cxn ang="0">
                  <a:pos x="T8" y="T9"/>
                </a:cxn>
                <a:cxn ang="0">
                  <a:pos x="T10" y="T11"/>
                </a:cxn>
                <a:cxn ang="0">
                  <a:pos x="T12" y="T13"/>
                </a:cxn>
              </a:cxnLst>
              <a:rect l="0" t="0" r="r" b="b"/>
              <a:pathLst>
                <a:path w="57" h="108">
                  <a:moveTo>
                    <a:pt x="44" y="108"/>
                  </a:moveTo>
                  <a:lnTo>
                    <a:pt x="0" y="61"/>
                  </a:lnTo>
                  <a:lnTo>
                    <a:pt x="13" y="0"/>
                  </a:lnTo>
                  <a:lnTo>
                    <a:pt x="13" y="0"/>
                  </a:lnTo>
                  <a:lnTo>
                    <a:pt x="57" y="44"/>
                  </a:lnTo>
                  <a:lnTo>
                    <a:pt x="44" y="108"/>
                  </a:lnTo>
                  <a:lnTo>
                    <a:pt x="44" y="10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6" name="Freeform 63">
              <a:extLst>
                <a:ext uri="{FF2B5EF4-FFF2-40B4-BE49-F238E27FC236}">
                  <a16:creationId xmlns:a16="http://schemas.microsoft.com/office/drawing/2014/main" xmlns="" id="{96AFFA5E-76C1-4269-B857-DC12E9ABD410}"/>
                </a:ext>
              </a:extLst>
            </p:cNvPr>
            <p:cNvSpPr>
              <a:spLocks/>
            </p:cNvSpPr>
            <p:nvPr userDrawn="1"/>
          </p:nvSpPr>
          <p:spPr bwMode="auto">
            <a:xfrm>
              <a:off x="3135" y="-42"/>
              <a:ext cx="58" cy="108"/>
            </a:xfrm>
            <a:custGeom>
              <a:avLst/>
              <a:gdLst>
                <a:gd name="T0" fmla="*/ 14 w 58"/>
                <a:gd name="T1" fmla="*/ 108 h 108"/>
                <a:gd name="T2" fmla="*/ 58 w 58"/>
                <a:gd name="T3" fmla="*/ 61 h 108"/>
                <a:gd name="T4" fmla="*/ 44 w 58"/>
                <a:gd name="T5" fmla="*/ 0 h 108"/>
                <a:gd name="T6" fmla="*/ 44 w 58"/>
                <a:gd name="T7" fmla="*/ 0 h 108"/>
                <a:gd name="T8" fmla="*/ 0 w 58"/>
                <a:gd name="T9" fmla="*/ 44 h 108"/>
                <a:gd name="T10" fmla="*/ 12 w 58"/>
                <a:gd name="T11" fmla="*/ 108 h 108"/>
                <a:gd name="T12" fmla="*/ 14 w 58"/>
                <a:gd name="T13" fmla="*/ 108 h 108"/>
              </a:gdLst>
              <a:ahLst/>
              <a:cxnLst>
                <a:cxn ang="0">
                  <a:pos x="T0" y="T1"/>
                </a:cxn>
                <a:cxn ang="0">
                  <a:pos x="T2" y="T3"/>
                </a:cxn>
                <a:cxn ang="0">
                  <a:pos x="T4" y="T5"/>
                </a:cxn>
                <a:cxn ang="0">
                  <a:pos x="T6" y="T7"/>
                </a:cxn>
                <a:cxn ang="0">
                  <a:pos x="T8" y="T9"/>
                </a:cxn>
                <a:cxn ang="0">
                  <a:pos x="T10" y="T11"/>
                </a:cxn>
                <a:cxn ang="0">
                  <a:pos x="T12" y="T13"/>
                </a:cxn>
              </a:cxnLst>
              <a:rect l="0" t="0" r="r" b="b"/>
              <a:pathLst>
                <a:path w="58" h="108">
                  <a:moveTo>
                    <a:pt x="14" y="108"/>
                  </a:moveTo>
                  <a:lnTo>
                    <a:pt x="58" y="61"/>
                  </a:lnTo>
                  <a:lnTo>
                    <a:pt x="44" y="0"/>
                  </a:lnTo>
                  <a:lnTo>
                    <a:pt x="44" y="0"/>
                  </a:lnTo>
                  <a:lnTo>
                    <a:pt x="0" y="44"/>
                  </a:lnTo>
                  <a:lnTo>
                    <a:pt x="12" y="108"/>
                  </a:lnTo>
                  <a:lnTo>
                    <a:pt x="14" y="10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7" name="Freeform 64">
              <a:extLst>
                <a:ext uri="{FF2B5EF4-FFF2-40B4-BE49-F238E27FC236}">
                  <a16:creationId xmlns:a16="http://schemas.microsoft.com/office/drawing/2014/main" xmlns="" id="{8581DB83-44A0-4D20-BFB9-018717991D71}"/>
                </a:ext>
              </a:extLst>
            </p:cNvPr>
            <p:cNvSpPr>
              <a:spLocks noEditPoints="1"/>
            </p:cNvSpPr>
            <p:nvPr userDrawn="1"/>
          </p:nvSpPr>
          <p:spPr bwMode="auto">
            <a:xfrm>
              <a:off x="2915" y="91"/>
              <a:ext cx="117" cy="186"/>
            </a:xfrm>
            <a:custGeom>
              <a:avLst/>
              <a:gdLst>
                <a:gd name="T0" fmla="*/ 28 w 56"/>
                <a:gd name="T1" fmla="*/ 59 h 88"/>
                <a:gd name="T2" fmla="*/ 34 w 56"/>
                <a:gd name="T3" fmla="*/ 59 h 88"/>
                <a:gd name="T4" fmla="*/ 45 w 56"/>
                <a:gd name="T5" fmla="*/ 45 h 88"/>
                <a:gd name="T6" fmla="*/ 28 w 56"/>
                <a:gd name="T7" fmla="*/ 53 h 88"/>
                <a:gd name="T8" fmla="*/ 28 w 56"/>
                <a:gd name="T9" fmla="*/ 53 h 88"/>
                <a:gd name="T10" fmla="*/ 11 w 56"/>
                <a:gd name="T11" fmla="*/ 45 h 88"/>
                <a:gd name="T12" fmla="*/ 23 w 56"/>
                <a:gd name="T13" fmla="*/ 59 h 88"/>
                <a:gd name="T14" fmla="*/ 28 w 56"/>
                <a:gd name="T15" fmla="*/ 59 h 88"/>
                <a:gd name="T16" fmla="*/ 28 w 56"/>
                <a:gd name="T17" fmla="*/ 87 h 88"/>
                <a:gd name="T18" fmla="*/ 16 w 56"/>
                <a:gd name="T19" fmla="*/ 88 h 88"/>
                <a:gd name="T20" fmla="*/ 25 w 56"/>
                <a:gd name="T21" fmla="*/ 81 h 88"/>
                <a:gd name="T22" fmla="*/ 22 w 56"/>
                <a:gd name="T23" fmla="*/ 60 h 88"/>
                <a:gd name="T24" fmla="*/ 12 w 56"/>
                <a:gd name="T25" fmla="*/ 59 h 88"/>
                <a:gd name="T26" fmla="*/ 2 w 56"/>
                <a:gd name="T27" fmla="*/ 52 h 88"/>
                <a:gd name="T28" fmla="*/ 4 w 56"/>
                <a:gd name="T29" fmla="*/ 36 h 88"/>
                <a:gd name="T30" fmla="*/ 10 w 56"/>
                <a:gd name="T31" fmla="*/ 32 h 88"/>
                <a:gd name="T32" fmla="*/ 7 w 56"/>
                <a:gd name="T33" fmla="*/ 28 h 88"/>
                <a:gd name="T34" fmla="*/ 10 w 56"/>
                <a:gd name="T35" fmla="*/ 15 h 88"/>
                <a:gd name="T36" fmla="*/ 20 w 56"/>
                <a:gd name="T37" fmla="*/ 14 h 88"/>
                <a:gd name="T38" fmla="*/ 22 w 56"/>
                <a:gd name="T39" fmla="*/ 3 h 88"/>
                <a:gd name="T40" fmla="*/ 28 w 56"/>
                <a:gd name="T41" fmla="*/ 0 h 88"/>
                <a:gd name="T42" fmla="*/ 28 w 56"/>
                <a:gd name="T43" fmla="*/ 0 h 88"/>
                <a:gd name="T44" fmla="*/ 34 w 56"/>
                <a:gd name="T45" fmla="*/ 3 h 88"/>
                <a:gd name="T46" fmla="*/ 36 w 56"/>
                <a:gd name="T47" fmla="*/ 14 h 88"/>
                <a:gd name="T48" fmla="*/ 46 w 56"/>
                <a:gd name="T49" fmla="*/ 15 h 88"/>
                <a:gd name="T50" fmla="*/ 49 w 56"/>
                <a:gd name="T51" fmla="*/ 28 h 88"/>
                <a:gd name="T52" fmla="*/ 45 w 56"/>
                <a:gd name="T53" fmla="*/ 32 h 88"/>
                <a:gd name="T54" fmla="*/ 52 w 56"/>
                <a:gd name="T55" fmla="*/ 36 h 88"/>
                <a:gd name="T56" fmla="*/ 54 w 56"/>
                <a:gd name="T57" fmla="*/ 52 h 88"/>
                <a:gd name="T58" fmla="*/ 44 w 56"/>
                <a:gd name="T59" fmla="*/ 59 h 88"/>
                <a:gd name="T60" fmla="*/ 34 w 56"/>
                <a:gd name="T61" fmla="*/ 60 h 88"/>
                <a:gd name="T62" fmla="*/ 31 w 56"/>
                <a:gd name="T63" fmla="*/ 81 h 88"/>
                <a:gd name="T64" fmla="*/ 40 w 56"/>
                <a:gd name="T65" fmla="*/ 88 h 88"/>
                <a:gd name="T66" fmla="*/ 28 w 56"/>
                <a:gd name="T67"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88">
                  <a:moveTo>
                    <a:pt x="28" y="59"/>
                  </a:moveTo>
                  <a:cubicBezTo>
                    <a:pt x="34" y="59"/>
                    <a:pt x="34" y="59"/>
                    <a:pt x="34" y="59"/>
                  </a:cubicBezTo>
                  <a:cubicBezTo>
                    <a:pt x="45" y="45"/>
                    <a:pt x="45" y="45"/>
                    <a:pt x="45" y="45"/>
                  </a:cubicBezTo>
                  <a:cubicBezTo>
                    <a:pt x="28" y="53"/>
                    <a:pt x="28" y="53"/>
                    <a:pt x="28" y="53"/>
                  </a:cubicBezTo>
                  <a:cubicBezTo>
                    <a:pt x="28" y="53"/>
                    <a:pt x="28" y="53"/>
                    <a:pt x="28" y="53"/>
                  </a:cubicBezTo>
                  <a:cubicBezTo>
                    <a:pt x="11" y="45"/>
                    <a:pt x="11" y="45"/>
                    <a:pt x="11" y="45"/>
                  </a:cubicBezTo>
                  <a:cubicBezTo>
                    <a:pt x="23" y="59"/>
                    <a:pt x="23" y="59"/>
                    <a:pt x="23" y="59"/>
                  </a:cubicBezTo>
                  <a:cubicBezTo>
                    <a:pt x="28" y="59"/>
                    <a:pt x="28" y="59"/>
                    <a:pt x="28" y="59"/>
                  </a:cubicBezTo>
                  <a:close/>
                  <a:moveTo>
                    <a:pt x="28" y="87"/>
                  </a:moveTo>
                  <a:cubicBezTo>
                    <a:pt x="24" y="87"/>
                    <a:pt x="20" y="88"/>
                    <a:pt x="16" y="88"/>
                  </a:cubicBezTo>
                  <a:cubicBezTo>
                    <a:pt x="19" y="86"/>
                    <a:pt x="25" y="81"/>
                    <a:pt x="25" y="81"/>
                  </a:cubicBezTo>
                  <a:cubicBezTo>
                    <a:pt x="22" y="60"/>
                    <a:pt x="22" y="60"/>
                    <a:pt x="22" y="60"/>
                  </a:cubicBezTo>
                  <a:cubicBezTo>
                    <a:pt x="22" y="60"/>
                    <a:pt x="16" y="59"/>
                    <a:pt x="12" y="59"/>
                  </a:cubicBezTo>
                  <a:cubicBezTo>
                    <a:pt x="8" y="59"/>
                    <a:pt x="4" y="57"/>
                    <a:pt x="2" y="52"/>
                  </a:cubicBezTo>
                  <a:cubicBezTo>
                    <a:pt x="0" y="47"/>
                    <a:pt x="1" y="41"/>
                    <a:pt x="4" y="36"/>
                  </a:cubicBezTo>
                  <a:cubicBezTo>
                    <a:pt x="7" y="32"/>
                    <a:pt x="10" y="32"/>
                    <a:pt x="10" y="32"/>
                  </a:cubicBezTo>
                  <a:cubicBezTo>
                    <a:pt x="10" y="32"/>
                    <a:pt x="8" y="31"/>
                    <a:pt x="7" y="28"/>
                  </a:cubicBezTo>
                  <a:cubicBezTo>
                    <a:pt x="6" y="24"/>
                    <a:pt x="6" y="20"/>
                    <a:pt x="10" y="15"/>
                  </a:cubicBezTo>
                  <a:cubicBezTo>
                    <a:pt x="14" y="11"/>
                    <a:pt x="20" y="14"/>
                    <a:pt x="20" y="14"/>
                  </a:cubicBezTo>
                  <a:cubicBezTo>
                    <a:pt x="20" y="13"/>
                    <a:pt x="19" y="7"/>
                    <a:pt x="22" y="3"/>
                  </a:cubicBezTo>
                  <a:cubicBezTo>
                    <a:pt x="23" y="2"/>
                    <a:pt x="26" y="0"/>
                    <a:pt x="28" y="0"/>
                  </a:cubicBezTo>
                  <a:cubicBezTo>
                    <a:pt x="28" y="0"/>
                    <a:pt x="28" y="0"/>
                    <a:pt x="28" y="0"/>
                  </a:cubicBezTo>
                  <a:cubicBezTo>
                    <a:pt x="30" y="0"/>
                    <a:pt x="33" y="2"/>
                    <a:pt x="34" y="3"/>
                  </a:cubicBezTo>
                  <a:cubicBezTo>
                    <a:pt x="37" y="7"/>
                    <a:pt x="36" y="13"/>
                    <a:pt x="36" y="14"/>
                  </a:cubicBezTo>
                  <a:cubicBezTo>
                    <a:pt x="36" y="14"/>
                    <a:pt x="42" y="11"/>
                    <a:pt x="46" y="15"/>
                  </a:cubicBezTo>
                  <a:cubicBezTo>
                    <a:pt x="50" y="20"/>
                    <a:pt x="50" y="24"/>
                    <a:pt x="49" y="28"/>
                  </a:cubicBezTo>
                  <a:cubicBezTo>
                    <a:pt x="47" y="31"/>
                    <a:pt x="45" y="32"/>
                    <a:pt x="45" y="32"/>
                  </a:cubicBezTo>
                  <a:cubicBezTo>
                    <a:pt x="45" y="32"/>
                    <a:pt x="49" y="32"/>
                    <a:pt x="52" y="36"/>
                  </a:cubicBezTo>
                  <a:cubicBezTo>
                    <a:pt x="55" y="40"/>
                    <a:pt x="56" y="47"/>
                    <a:pt x="54" y="52"/>
                  </a:cubicBezTo>
                  <a:cubicBezTo>
                    <a:pt x="52" y="57"/>
                    <a:pt x="48" y="59"/>
                    <a:pt x="44" y="59"/>
                  </a:cubicBezTo>
                  <a:cubicBezTo>
                    <a:pt x="40" y="59"/>
                    <a:pt x="34" y="60"/>
                    <a:pt x="34" y="60"/>
                  </a:cubicBezTo>
                  <a:cubicBezTo>
                    <a:pt x="31" y="81"/>
                    <a:pt x="31" y="81"/>
                    <a:pt x="31" y="81"/>
                  </a:cubicBezTo>
                  <a:cubicBezTo>
                    <a:pt x="31" y="81"/>
                    <a:pt x="37" y="86"/>
                    <a:pt x="40" y="88"/>
                  </a:cubicBezTo>
                  <a:cubicBezTo>
                    <a:pt x="36" y="88"/>
                    <a:pt x="32" y="87"/>
                    <a:pt x="28" y="87"/>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8" name="Freeform 65">
              <a:extLst>
                <a:ext uri="{FF2B5EF4-FFF2-40B4-BE49-F238E27FC236}">
                  <a16:creationId xmlns:a16="http://schemas.microsoft.com/office/drawing/2014/main" xmlns="" id="{FAD1EA22-A9BC-4A3D-85AF-14E919424B89}"/>
                </a:ext>
              </a:extLst>
            </p:cNvPr>
            <p:cNvSpPr>
              <a:spLocks/>
            </p:cNvSpPr>
            <p:nvPr userDrawn="1"/>
          </p:nvSpPr>
          <p:spPr bwMode="auto">
            <a:xfrm>
              <a:off x="3187" y="192"/>
              <a:ext cx="82" cy="153"/>
            </a:xfrm>
            <a:custGeom>
              <a:avLst/>
              <a:gdLst>
                <a:gd name="T0" fmla="*/ 39 w 39"/>
                <a:gd name="T1" fmla="*/ 0 h 72"/>
                <a:gd name="T2" fmla="*/ 21 w 39"/>
                <a:gd name="T3" fmla="*/ 41 h 72"/>
                <a:gd name="T4" fmla="*/ 10 w 39"/>
                <a:gd name="T5" fmla="*/ 29 h 72"/>
                <a:gd name="T6" fmla="*/ 16 w 39"/>
                <a:gd name="T7" fmla="*/ 45 h 72"/>
                <a:gd name="T8" fmla="*/ 19 w 39"/>
                <a:gd name="T9" fmla="*/ 47 h 72"/>
                <a:gd name="T10" fmla="*/ 10 w 39"/>
                <a:gd name="T11" fmla="*/ 72 h 72"/>
                <a:gd name="T12" fmla="*/ 1 w 39"/>
                <a:gd name="T13" fmla="*/ 66 h 72"/>
                <a:gd name="T14" fmla="*/ 11 w 39"/>
                <a:gd name="T15" fmla="*/ 64 h 72"/>
                <a:gd name="T16" fmla="*/ 16 w 39"/>
                <a:gd name="T17" fmla="*/ 46 h 72"/>
                <a:gd name="T18" fmla="*/ 7 w 39"/>
                <a:gd name="T19" fmla="*/ 39 h 72"/>
                <a:gd name="T20" fmla="*/ 1 w 39"/>
                <a:gd name="T21" fmla="*/ 31 h 72"/>
                <a:gd name="T22" fmla="*/ 6 w 39"/>
                <a:gd name="T23" fmla="*/ 19 h 72"/>
                <a:gd name="T24" fmla="*/ 14 w 39"/>
                <a:gd name="T25" fmla="*/ 19 h 72"/>
                <a:gd name="T26" fmla="*/ 13 w 39"/>
                <a:gd name="T27" fmla="*/ 12 h 72"/>
                <a:gd name="T28" fmla="*/ 18 w 39"/>
                <a:gd name="T29" fmla="*/ 6 h 72"/>
                <a:gd name="T30" fmla="*/ 26 w 39"/>
                <a:gd name="T31" fmla="*/ 6 h 72"/>
                <a:gd name="T32" fmla="*/ 29 w 39"/>
                <a:gd name="T33" fmla="*/ 8 h 72"/>
                <a:gd name="T34" fmla="*/ 30 w 39"/>
                <a:gd name="T35" fmla="*/ 7 h 72"/>
                <a:gd name="T36" fmla="*/ 34 w 39"/>
                <a:gd name="T37" fmla="*/ 1 h 72"/>
                <a:gd name="T38" fmla="*/ 39 w 39"/>
                <a:gd name="T3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72">
                  <a:moveTo>
                    <a:pt x="39" y="0"/>
                  </a:moveTo>
                  <a:cubicBezTo>
                    <a:pt x="39" y="0"/>
                    <a:pt x="27" y="26"/>
                    <a:pt x="21" y="41"/>
                  </a:cubicBezTo>
                  <a:cubicBezTo>
                    <a:pt x="21" y="41"/>
                    <a:pt x="15" y="32"/>
                    <a:pt x="10" y="29"/>
                  </a:cubicBezTo>
                  <a:cubicBezTo>
                    <a:pt x="10" y="29"/>
                    <a:pt x="17" y="42"/>
                    <a:pt x="16" y="45"/>
                  </a:cubicBezTo>
                  <a:cubicBezTo>
                    <a:pt x="19" y="47"/>
                    <a:pt x="19" y="47"/>
                    <a:pt x="19" y="47"/>
                  </a:cubicBezTo>
                  <a:cubicBezTo>
                    <a:pt x="19" y="47"/>
                    <a:pt x="14" y="59"/>
                    <a:pt x="10" y="72"/>
                  </a:cubicBezTo>
                  <a:cubicBezTo>
                    <a:pt x="10" y="72"/>
                    <a:pt x="9" y="69"/>
                    <a:pt x="1" y="66"/>
                  </a:cubicBezTo>
                  <a:cubicBezTo>
                    <a:pt x="11" y="64"/>
                    <a:pt x="11" y="64"/>
                    <a:pt x="11" y="64"/>
                  </a:cubicBezTo>
                  <a:cubicBezTo>
                    <a:pt x="16" y="46"/>
                    <a:pt x="16" y="46"/>
                    <a:pt x="16" y="46"/>
                  </a:cubicBezTo>
                  <a:cubicBezTo>
                    <a:pt x="16" y="46"/>
                    <a:pt x="8" y="41"/>
                    <a:pt x="7" y="39"/>
                  </a:cubicBezTo>
                  <a:cubicBezTo>
                    <a:pt x="5" y="38"/>
                    <a:pt x="2" y="36"/>
                    <a:pt x="1" y="31"/>
                  </a:cubicBezTo>
                  <a:cubicBezTo>
                    <a:pt x="0" y="25"/>
                    <a:pt x="2" y="21"/>
                    <a:pt x="6" y="19"/>
                  </a:cubicBezTo>
                  <a:cubicBezTo>
                    <a:pt x="9" y="18"/>
                    <a:pt x="13" y="19"/>
                    <a:pt x="14" y="19"/>
                  </a:cubicBezTo>
                  <a:cubicBezTo>
                    <a:pt x="14" y="19"/>
                    <a:pt x="13" y="16"/>
                    <a:pt x="13" y="12"/>
                  </a:cubicBezTo>
                  <a:cubicBezTo>
                    <a:pt x="14" y="8"/>
                    <a:pt x="17" y="7"/>
                    <a:pt x="18" y="6"/>
                  </a:cubicBezTo>
                  <a:cubicBezTo>
                    <a:pt x="20" y="5"/>
                    <a:pt x="22" y="4"/>
                    <a:pt x="26" y="6"/>
                  </a:cubicBezTo>
                  <a:cubicBezTo>
                    <a:pt x="28" y="7"/>
                    <a:pt x="29" y="8"/>
                    <a:pt x="29" y="8"/>
                  </a:cubicBezTo>
                  <a:cubicBezTo>
                    <a:pt x="29" y="8"/>
                    <a:pt x="30" y="7"/>
                    <a:pt x="30" y="7"/>
                  </a:cubicBezTo>
                  <a:cubicBezTo>
                    <a:pt x="30" y="5"/>
                    <a:pt x="32" y="2"/>
                    <a:pt x="34" y="1"/>
                  </a:cubicBezTo>
                  <a:cubicBezTo>
                    <a:pt x="36" y="0"/>
                    <a:pt x="38" y="0"/>
                    <a:pt x="3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9" name="Freeform 66">
              <a:extLst>
                <a:ext uri="{FF2B5EF4-FFF2-40B4-BE49-F238E27FC236}">
                  <a16:creationId xmlns:a16="http://schemas.microsoft.com/office/drawing/2014/main" xmlns="" id="{C96F19DB-1A86-4973-B62E-92EAED014CB3}"/>
                </a:ext>
              </a:extLst>
            </p:cNvPr>
            <p:cNvSpPr>
              <a:spLocks/>
            </p:cNvSpPr>
            <p:nvPr userDrawn="1"/>
          </p:nvSpPr>
          <p:spPr bwMode="auto">
            <a:xfrm>
              <a:off x="3296" y="51"/>
              <a:ext cx="57" cy="89"/>
            </a:xfrm>
            <a:custGeom>
              <a:avLst/>
              <a:gdLst>
                <a:gd name="T0" fmla="*/ 27 w 27"/>
                <a:gd name="T1" fmla="*/ 0 h 42"/>
                <a:gd name="T2" fmla="*/ 0 w 27"/>
                <a:gd name="T3" fmla="*/ 42 h 42"/>
                <a:gd name="T4" fmla="*/ 2 w 27"/>
                <a:gd name="T5" fmla="*/ 15 h 42"/>
                <a:gd name="T6" fmla="*/ 27 w 27"/>
                <a:gd name="T7" fmla="*/ 0 h 42"/>
              </a:gdLst>
              <a:ahLst/>
              <a:cxnLst>
                <a:cxn ang="0">
                  <a:pos x="T0" y="T1"/>
                </a:cxn>
                <a:cxn ang="0">
                  <a:pos x="T2" y="T3"/>
                </a:cxn>
                <a:cxn ang="0">
                  <a:pos x="T4" y="T5"/>
                </a:cxn>
                <a:cxn ang="0">
                  <a:pos x="T6" y="T7"/>
                </a:cxn>
              </a:cxnLst>
              <a:rect l="0" t="0" r="r" b="b"/>
              <a:pathLst>
                <a:path w="27" h="42">
                  <a:moveTo>
                    <a:pt x="27" y="0"/>
                  </a:moveTo>
                  <a:cubicBezTo>
                    <a:pt x="27" y="0"/>
                    <a:pt x="9" y="24"/>
                    <a:pt x="0" y="42"/>
                  </a:cubicBezTo>
                  <a:cubicBezTo>
                    <a:pt x="2" y="15"/>
                    <a:pt x="2" y="15"/>
                    <a:pt x="2" y="15"/>
                  </a:cubicBezTo>
                  <a:lnTo>
                    <a:pt x="27"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0" name="Freeform 67">
              <a:extLst>
                <a:ext uri="{FF2B5EF4-FFF2-40B4-BE49-F238E27FC236}">
                  <a16:creationId xmlns:a16="http://schemas.microsoft.com/office/drawing/2014/main" xmlns="" id="{713015D9-558A-4438-8831-12DB987B8DF1}"/>
                </a:ext>
              </a:extLst>
            </p:cNvPr>
            <p:cNvSpPr>
              <a:spLocks/>
            </p:cNvSpPr>
            <p:nvPr userDrawn="1"/>
          </p:nvSpPr>
          <p:spPr bwMode="auto">
            <a:xfrm>
              <a:off x="2678" y="192"/>
              <a:ext cx="81" cy="153"/>
            </a:xfrm>
            <a:custGeom>
              <a:avLst/>
              <a:gdLst>
                <a:gd name="T0" fmla="*/ 0 w 39"/>
                <a:gd name="T1" fmla="*/ 0 h 72"/>
                <a:gd name="T2" fmla="*/ 18 w 39"/>
                <a:gd name="T3" fmla="*/ 41 h 72"/>
                <a:gd name="T4" fmla="*/ 29 w 39"/>
                <a:gd name="T5" fmla="*/ 29 h 72"/>
                <a:gd name="T6" fmla="*/ 23 w 39"/>
                <a:gd name="T7" fmla="*/ 45 h 72"/>
                <a:gd name="T8" fmla="*/ 21 w 39"/>
                <a:gd name="T9" fmla="*/ 47 h 72"/>
                <a:gd name="T10" fmla="*/ 29 w 39"/>
                <a:gd name="T11" fmla="*/ 72 h 72"/>
                <a:gd name="T12" fmla="*/ 39 w 39"/>
                <a:gd name="T13" fmla="*/ 66 h 72"/>
                <a:gd name="T14" fmla="*/ 29 w 39"/>
                <a:gd name="T15" fmla="*/ 64 h 72"/>
                <a:gd name="T16" fmla="*/ 23 w 39"/>
                <a:gd name="T17" fmla="*/ 46 h 72"/>
                <a:gd name="T18" fmla="*/ 33 w 39"/>
                <a:gd name="T19" fmla="*/ 39 h 72"/>
                <a:gd name="T20" fmla="*/ 38 w 39"/>
                <a:gd name="T21" fmla="*/ 31 h 72"/>
                <a:gd name="T22" fmla="*/ 34 w 39"/>
                <a:gd name="T23" fmla="*/ 19 h 72"/>
                <a:gd name="T24" fmla="*/ 25 w 39"/>
                <a:gd name="T25" fmla="*/ 19 h 72"/>
                <a:gd name="T26" fmla="*/ 26 w 39"/>
                <a:gd name="T27" fmla="*/ 12 h 72"/>
                <a:gd name="T28" fmla="*/ 21 w 39"/>
                <a:gd name="T29" fmla="*/ 6 h 72"/>
                <a:gd name="T30" fmla="*/ 14 w 39"/>
                <a:gd name="T31" fmla="*/ 6 h 72"/>
                <a:gd name="T32" fmla="*/ 11 w 39"/>
                <a:gd name="T33" fmla="*/ 8 h 72"/>
                <a:gd name="T34" fmla="*/ 10 w 39"/>
                <a:gd name="T35" fmla="*/ 7 h 72"/>
                <a:gd name="T36" fmla="*/ 5 w 39"/>
                <a:gd name="T37" fmla="*/ 1 h 72"/>
                <a:gd name="T38" fmla="*/ 0 w 39"/>
                <a:gd name="T3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72">
                  <a:moveTo>
                    <a:pt x="0" y="0"/>
                  </a:moveTo>
                  <a:cubicBezTo>
                    <a:pt x="0" y="0"/>
                    <a:pt x="13" y="26"/>
                    <a:pt x="18" y="41"/>
                  </a:cubicBezTo>
                  <a:cubicBezTo>
                    <a:pt x="18" y="41"/>
                    <a:pt x="24" y="32"/>
                    <a:pt x="29" y="29"/>
                  </a:cubicBezTo>
                  <a:cubicBezTo>
                    <a:pt x="29" y="29"/>
                    <a:pt x="23" y="42"/>
                    <a:pt x="23" y="45"/>
                  </a:cubicBezTo>
                  <a:cubicBezTo>
                    <a:pt x="21" y="47"/>
                    <a:pt x="21" y="47"/>
                    <a:pt x="21" y="47"/>
                  </a:cubicBezTo>
                  <a:cubicBezTo>
                    <a:pt x="21" y="47"/>
                    <a:pt x="25" y="59"/>
                    <a:pt x="29" y="72"/>
                  </a:cubicBezTo>
                  <a:cubicBezTo>
                    <a:pt x="29" y="72"/>
                    <a:pt x="30" y="69"/>
                    <a:pt x="39" y="66"/>
                  </a:cubicBezTo>
                  <a:cubicBezTo>
                    <a:pt x="29" y="64"/>
                    <a:pt x="29" y="64"/>
                    <a:pt x="29" y="64"/>
                  </a:cubicBezTo>
                  <a:cubicBezTo>
                    <a:pt x="23" y="46"/>
                    <a:pt x="23" y="46"/>
                    <a:pt x="23" y="46"/>
                  </a:cubicBezTo>
                  <a:cubicBezTo>
                    <a:pt x="23" y="46"/>
                    <a:pt x="31" y="41"/>
                    <a:pt x="33" y="39"/>
                  </a:cubicBezTo>
                  <a:cubicBezTo>
                    <a:pt x="34" y="38"/>
                    <a:pt x="38" y="36"/>
                    <a:pt x="38" y="31"/>
                  </a:cubicBezTo>
                  <a:cubicBezTo>
                    <a:pt x="39" y="25"/>
                    <a:pt x="37" y="21"/>
                    <a:pt x="34" y="19"/>
                  </a:cubicBezTo>
                  <a:cubicBezTo>
                    <a:pt x="30" y="18"/>
                    <a:pt x="27" y="19"/>
                    <a:pt x="25" y="19"/>
                  </a:cubicBezTo>
                  <a:cubicBezTo>
                    <a:pt x="25" y="19"/>
                    <a:pt x="27" y="16"/>
                    <a:pt x="26" y="12"/>
                  </a:cubicBezTo>
                  <a:cubicBezTo>
                    <a:pt x="25" y="8"/>
                    <a:pt x="23" y="7"/>
                    <a:pt x="21" y="6"/>
                  </a:cubicBezTo>
                  <a:cubicBezTo>
                    <a:pt x="20" y="5"/>
                    <a:pt x="17" y="4"/>
                    <a:pt x="14" y="6"/>
                  </a:cubicBezTo>
                  <a:cubicBezTo>
                    <a:pt x="11" y="7"/>
                    <a:pt x="11" y="8"/>
                    <a:pt x="11" y="8"/>
                  </a:cubicBezTo>
                  <a:cubicBezTo>
                    <a:pt x="11" y="8"/>
                    <a:pt x="10" y="7"/>
                    <a:pt x="10" y="7"/>
                  </a:cubicBezTo>
                  <a:cubicBezTo>
                    <a:pt x="9" y="5"/>
                    <a:pt x="7" y="2"/>
                    <a:pt x="5" y="1"/>
                  </a:cubicBezTo>
                  <a:cubicBezTo>
                    <a:pt x="4" y="0"/>
                    <a:pt x="2" y="0"/>
                    <a:pt x="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1" name="Freeform 68">
              <a:extLst>
                <a:ext uri="{FF2B5EF4-FFF2-40B4-BE49-F238E27FC236}">
                  <a16:creationId xmlns:a16="http://schemas.microsoft.com/office/drawing/2014/main" xmlns="" id="{BB0A22FC-1180-4FB6-BBE5-3F4E59830647}"/>
                </a:ext>
              </a:extLst>
            </p:cNvPr>
            <p:cNvSpPr>
              <a:spLocks/>
            </p:cNvSpPr>
            <p:nvPr userDrawn="1"/>
          </p:nvSpPr>
          <p:spPr bwMode="auto">
            <a:xfrm>
              <a:off x="2600" y="53"/>
              <a:ext cx="57" cy="89"/>
            </a:xfrm>
            <a:custGeom>
              <a:avLst/>
              <a:gdLst>
                <a:gd name="T0" fmla="*/ 0 w 27"/>
                <a:gd name="T1" fmla="*/ 0 h 42"/>
                <a:gd name="T2" fmla="*/ 27 w 27"/>
                <a:gd name="T3" fmla="*/ 42 h 42"/>
                <a:gd name="T4" fmla="*/ 25 w 27"/>
                <a:gd name="T5" fmla="*/ 15 h 42"/>
                <a:gd name="T6" fmla="*/ 0 w 27"/>
                <a:gd name="T7" fmla="*/ 0 h 42"/>
              </a:gdLst>
              <a:ahLst/>
              <a:cxnLst>
                <a:cxn ang="0">
                  <a:pos x="T0" y="T1"/>
                </a:cxn>
                <a:cxn ang="0">
                  <a:pos x="T2" y="T3"/>
                </a:cxn>
                <a:cxn ang="0">
                  <a:pos x="T4" y="T5"/>
                </a:cxn>
                <a:cxn ang="0">
                  <a:pos x="T6" y="T7"/>
                </a:cxn>
              </a:cxnLst>
              <a:rect l="0" t="0" r="r" b="b"/>
              <a:pathLst>
                <a:path w="27" h="42">
                  <a:moveTo>
                    <a:pt x="0" y="0"/>
                  </a:moveTo>
                  <a:cubicBezTo>
                    <a:pt x="0" y="0"/>
                    <a:pt x="17" y="25"/>
                    <a:pt x="27" y="42"/>
                  </a:cubicBezTo>
                  <a:cubicBezTo>
                    <a:pt x="25" y="15"/>
                    <a:pt x="25" y="15"/>
                    <a:pt x="25" y="15"/>
                  </a:cubicBez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2" name="Freeform 69">
              <a:extLst>
                <a:ext uri="{FF2B5EF4-FFF2-40B4-BE49-F238E27FC236}">
                  <a16:creationId xmlns:a16="http://schemas.microsoft.com/office/drawing/2014/main" xmlns="" id="{36A13404-A110-49A6-B5A2-6D5579DABE79}"/>
                </a:ext>
              </a:extLst>
            </p:cNvPr>
            <p:cNvSpPr>
              <a:spLocks noEditPoints="1"/>
            </p:cNvSpPr>
            <p:nvPr userDrawn="1"/>
          </p:nvSpPr>
          <p:spPr bwMode="auto">
            <a:xfrm>
              <a:off x="2772" y="108"/>
              <a:ext cx="117" cy="188"/>
            </a:xfrm>
            <a:custGeom>
              <a:avLst/>
              <a:gdLst>
                <a:gd name="T0" fmla="*/ 31 w 56"/>
                <a:gd name="T1" fmla="*/ 58 h 89"/>
                <a:gd name="T2" fmla="*/ 37 w 56"/>
                <a:gd name="T3" fmla="*/ 56 h 89"/>
                <a:gd name="T4" fmla="*/ 44 w 56"/>
                <a:gd name="T5" fmla="*/ 39 h 89"/>
                <a:gd name="T6" fmla="*/ 30 w 56"/>
                <a:gd name="T7" fmla="*/ 52 h 89"/>
                <a:gd name="T8" fmla="*/ 30 w 56"/>
                <a:gd name="T9" fmla="*/ 52 h 89"/>
                <a:gd name="T10" fmla="*/ 11 w 56"/>
                <a:gd name="T11" fmla="*/ 48 h 89"/>
                <a:gd name="T12" fmla="*/ 26 w 56"/>
                <a:gd name="T13" fmla="*/ 59 h 89"/>
                <a:gd name="T14" fmla="*/ 31 w 56"/>
                <a:gd name="T15" fmla="*/ 58 h 89"/>
                <a:gd name="T16" fmla="*/ 39 w 56"/>
                <a:gd name="T17" fmla="*/ 85 h 89"/>
                <a:gd name="T18" fmla="*/ 28 w 56"/>
                <a:gd name="T19" fmla="*/ 89 h 89"/>
                <a:gd name="T20" fmla="*/ 34 w 56"/>
                <a:gd name="T21" fmla="*/ 80 h 89"/>
                <a:gd name="T22" fmla="*/ 26 w 56"/>
                <a:gd name="T23" fmla="*/ 60 h 89"/>
                <a:gd name="T24" fmla="*/ 16 w 56"/>
                <a:gd name="T25" fmla="*/ 62 h 89"/>
                <a:gd name="T26" fmla="*/ 5 w 56"/>
                <a:gd name="T27" fmla="*/ 57 h 89"/>
                <a:gd name="T28" fmla="*/ 2 w 56"/>
                <a:gd name="T29" fmla="*/ 42 h 89"/>
                <a:gd name="T30" fmla="*/ 8 w 56"/>
                <a:gd name="T31" fmla="*/ 36 h 89"/>
                <a:gd name="T32" fmla="*/ 4 w 56"/>
                <a:gd name="T33" fmla="*/ 33 h 89"/>
                <a:gd name="T34" fmla="*/ 3 w 56"/>
                <a:gd name="T35" fmla="*/ 20 h 89"/>
                <a:gd name="T36" fmla="*/ 12 w 56"/>
                <a:gd name="T37" fmla="*/ 16 h 89"/>
                <a:gd name="T38" fmla="*/ 11 w 56"/>
                <a:gd name="T39" fmla="*/ 5 h 89"/>
                <a:gd name="T40" fmla="*/ 16 w 56"/>
                <a:gd name="T41" fmla="*/ 0 h 89"/>
                <a:gd name="T42" fmla="*/ 16 w 56"/>
                <a:gd name="T43" fmla="*/ 0 h 89"/>
                <a:gd name="T44" fmla="*/ 23 w 56"/>
                <a:gd name="T45" fmla="*/ 2 h 89"/>
                <a:gd name="T46" fmla="*/ 27 w 56"/>
                <a:gd name="T47" fmla="*/ 12 h 89"/>
                <a:gd name="T48" fmla="*/ 38 w 56"/>
                <a:gd name="T49" fmla="*/ 11 h 89"/>
                <a:gd name="T50" fmla="*/ 43 w 56"/>
                <a:gd name="T51" fmla="*/ 22 h 89"/>
                <a:gd name="T52" fmla="*/ 42 w 56"/>
                <a:gd name="T53" fmla="*/ 27 h 89"/>
                <a:gd name="T54" fmla="*/ 49 w 56"/>
                <a:gd name="T55" fmla="*/ 29 h 89"/>
                <a:gd name="T56" fmla="*/ 55 w 56"/>
                <a:gd name="T57" fmla="*/ 44 h 89"/>
                <a:gd name="T58" fmla="*/ 47 w 56"/>
                <a:gd name="T59" fmla="*/ 54 h 89"/>
                <a:gd name="T60" fmla="*/ 37 w 56"/>
                <a:gd name="T61" fmla="*/ 57 h 89"/>
                <a:gd name="T62" fmla="*/ 40 w 56"/>
                <a:gd name="T63" fmla="*/ 78 h 89"/>
                <a:gd name="T64" fmla="*/ 51 w 56"/>
                <a:gd name="T65" fmla="*/ 83 h 89"/>
                <a:gd name="T66" fmla="*/ 39 w 56"/>
                <a:gd name="T6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89">
                  <a:moveTo>
                    <a:pt x="31" y="58"/>
                  </a:moveTo>
                  <a:cubicBezTo>
                    <a:pt x="37" y="56"/>
                    <a:pt x="37" y="56"/>
                    <a:pt x="37" y="56"/>
                  </a:cubicBezTo>
                  <a:cubicBezTo>
                    <a:pt x="44" y="39"/>
                    <a:pt x="44" y="39"/>
                    <a:pt x="44" y="39"/>
                  </a:cubicBezTo>
                  <a:cubicBezTo>
                    <a:pt x="30" y="52"/>
                    <a:pt x="30" y="52"/>
                    <a:pt x="30" y="52"/>
                  </a:cubicBezTo>
                  <a:cubicBezTo>
                    <a:pt x="30" y="52"/>
                    <a:pt x="30" y="52"/>
                    <a:pt x="30" y="52"/>
                  </a:cubicBezTo>
                  <a:cubicBezTo>
                    <a:pt x="11" y="48"/>
                    <a:pt x="11" y="48"/>
                    <a:pt x="11" y="48"/>
                  </a:cubicBezTo>
                  <a:cubicBezTo>
                    <a:pt x="26" y="59"/>
                    <a:pt x="26" y="59"/>
                    <a:pt x="26" y="59"/>
                  </a:cubicBezTo>
                  <a:cubicBezTo>
                    <a:pt x="31" y="58"/>
                    <a:pt x="31" y="58"/>
                    <a:pt x="31" y="58"/>
                  </a:cubicBezTo>
                  <a:close/>
                  <a:moveTo>
                    <a:pt x="39" y="85"/>
                  </a:moveTo>
                  <a:cubicBezTo>
                    <a:pt x="35" y="86"/>
                    <a:pt x="31" y="87"/>
                    <a:pt x="28" y="89"/>
                  </a:cubicBezTo>
                  <a:cubicBezTo>
                    <a:pt x="30" y="86"/>
                    <a:pt x="34" y="80"/>
                    <a:pt x="34" y="80"/>
                  </a:cubicBezTo>
                  <a:cubicBezTo>
                    <a:pt x="26" y="60"/>
                    <a:pt x="26" y="60"/>
                    <a:pt x="26" y="60"/>
                  </a:cubicBezTo>
                  <a:cubicBezTo>
                    <a:pt x="26" y="60"/>
                    <a:pt x="20" y="61"/>
                    <a:pt x="16" y="62"/>
                  </a:cubicBezTo>
                  <a:cubicBezTo>
                    <a:pt x="12" y="63"/>
                    <a:pt x="8" y="62"/>
                    <a:pt x="5" y="57"/>
                  </a:cubicBezTo>
                  <a:cubicBezTo>
                    <a:pt x="1" y="53"/>
                    <a:pt x="0" y="47"/>
                    <a:pt x="2" y="42"/>
                  </a:cubicBezTo>
                  <a:cubicBezTo>
                    <a:pt x="5" y="37"/>
                    <a:pt x="8" y="36"/>
                    <a:pt x="8" y="36"/>
                  </a:cubicBezTo>
                  <a:cubicBezTo>
                    <a:pt x="8" y="36"/>
                    <a:pt x="6" y="36"/>
                    <a:pt x="4" y="33"/>
                  </a:cubicBezTo>
                  <a:cubicBezTo>
                    <a:pt x="1" y="29"/>
                    <a:pt x="0" y="25"/>
                    <a:pt x="3" y="20"/>
                  </a:cubicBezTo>
                  <a:cubicBezTo>
                    <a:pt x="6" y="15"/>
                    <a:pt x="12" y="16"/>
                    <a:pt x="12" y="16"/>
                  </a:cubicBezTo>
                  <a:cubicBezTo>
                    <a:pt x="12" y="15"/>
                    <a:pt x="10" y="10"/>
                    <a:pt x="11" y="5"/>
                  </a:cubicBezTo>
                  <a:cubicBezTo>
                    <a:pt x="12" y="3"/>
                    <a:pt x="14" y="1"/>
                    <a:pt x="16" y="0"/>
                  </a:cubicBezTo>
                  <a:cubicBezTo>
                    <a:pt x="16" y="0"/>
                    <a:pt x="16" y="0"/>
                    <a:pt x="16" y="0"/>
                  </a:cubicBezTo>
                  <a:cubicBezTo>
                    <a:pt x="18" y="0"/>
                    <a:pt x="21" y="1"/>
                    <a:pt x="23" y="2"/>
                  </a:cubicBezTo>
                  <a:cubicBezTo>
                    <a:pt x="27" y="5"/>
                    <a:pt x="27" y="11"/>
                    <a:pt x="27" y="12"/>
                  </a:cubicBezTo>
                  <a:cubicBezTo>
                    <a:pt x="27" y="12"/>
                    <a:pt x="33" y="8"/>
                    <a:pt x="38" y="11"/>
                  </a:cubicBezTo>
                  <a:cubicBezTo>
                    <a:pt x="42" y="14"/>
                    <a:pt x="44" y="18"/>
                    <a:pt x="43" y="22"/>
                  </a:cubicBezTo>
                  <a:cubicBezTo>
                    <a:pt x="43" y="26"/>
                    <a:pt x="42" y="27"/>
                    <a:pt x="42" y="27"/>
                  </a:cubicBezTo>
                  <a:cubicBezTo>
                    <a:pt x="42" y="27"/>
                    <a:pt x="45" y="26"/>
                    <a:pt x="49" y="29"/>
                  </a:cubicBezTo>
                  <a:cubicBezTo>
                    <a:pt x="53" y="33"/>
                    <a:pt x="56" y="38"/>
                    <a:pt x="55" y="44"/>
                  </a:cubicBezTo>
                  <a:cubicBezTo>
                    <a:pt x="54" y="49"/>
                    <a:pt x="51" y="52"/>
                    <a:pt x="47" y="54"/>
                  </a:cubicBezTo>
                  <a:cubicBezTo>
                    <a:pt x="43" y="55"/>
                    <a:pt x="37" y="57"/>
                    <a:pt x="37" y="57"/>
                  </a:cubicBezTo>
                  <a:cubicBezTo>
                    <a:pt x="40" y="78"/>
                    <a:pt x="40" y="78"/>
                    <a:pt x="40" y="78"/>
                  </a:cubicBezTo>
                  <a:cubicBezTo>
                    <a:pt x="40" y="78"/>
                    <a:pt x="48" y="81"/>
                    <a:pt x="51" y="83"/>
                  </a:cubicBezTo>
                  <a:cubicBezTo>
                    <a:pt x="47" y="83"/>
                    <a:pt x="43" y="84"/>
                    <a:pt x="39" y="8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3" name="Freeform 70">
              <a:extLst>
                <a:ext uri="{FF2B5EF4-FFF2-40B4-BE49-F238E27FC236}">
                  <a16:creationId xmlns:a16="http://schemas.microsoft.com/office/drawing/2014/main" xmlns="" id="{49EC05A6-6C19-4707-90FC-164EBCD3C7FA}"/>
                </a:ext>
              </a:extLst>
            </p:cNvPr>
            <p:cNvSpPr>
              <a:spLocks noEditPoints="1"/>
            </p:cNvSpPr>
            <p:nvPr userDrawn="1"/>
          </p:nvSpPr>
          <p:spPr bwMode="auto">
            <a:xfrm>
              <a:off x="3059" y="108"/>
              <a:ext cx="115" cy="188"/>
            </a:xfrm>
            <a:custGeom>
              <a:avLst/>
              <a:gdLst>
                <a:gd name="T0" fmla="*/ 24 w 55"/>
                <a:gd name="T1" fmla="*/ 58 h 89"/>
                <a:gd name="T2" fmla="*/ 30 w 55"/>
                <a:gd name="T3" fmla="*/ 59 h 89"/>
                <a:gd name="T4" fmla="*/ 45 w 55"/>
                <a:gd name="T5" fmla="*/ 48 h 89"/>
                <a:gd name="T6" fmla="*/ 26 w 55"/>
                <a:gd name="T7" fmla="*/ 52 h 89"/>
                <a:gd name="T8" fmla="*/ 25 w 55"/>
                <a:gd name="T9" fmla="*/ 52 h 89"/>
                <a:gd name="T10" fmla="*/ 11 w 55"/>
                <a:gd name="T11" fmla="*/ 39 h 89"/>
                <a:gd name="T12" fmla="*/ 19 w 55"/>
                <a:gd name="T13" fmla="*/ 56 h 89"/>
                <a:gd name="T14" fmla="*/ 24 w 55"/>
                <a:gd name="T15" fmla="*/ 58 h 89"/>
                <a:gd name="T16" fmla="*/ 16 w 55"/>
                <a:gd name="T17" fmla="*/ 85 h 89"/>
                <a:gd name="T18" fmla="*/ 5 w 55"/>
                <a:gd name="T19" fmla="*/ 83 h 89"/>
                <a:gd name="T20" fmla="*/ 15 w 55"/>
                <a:gd name="T21" fmla="*/ 78 h 89"/>
                <a:gd name="T22" fmla="*/ 18 w 55"/>
                <a:gd name="T23" fmla="*/ 57 h 89"/>
                <a:gd name="T24" fmla="*/ 8 w 55"/>
                <a:gd name="T25" fmla="*/ 54 h 89"/>
                <a:gd name="T26" fmla="*/ 1 w 55"/>
                <a:gd name="T27" fmla="*/ 44 h 89"/>
                <a:gd name="T28" fmla="*/ 7 w 55"/>
                <a:gd name="T29" fmla="*/ 29 h 89"/>
                <a:gd name="T30" fmla="*/ 14 w 55"/>
                <a:gd name="T31" fmla="*/ 27 h 89"/>
                <a:gd name="T32" fmla="*/ 12 w 55"/>
                <a:gd name="T33" fmla="*/ 22 h 89"/>
                <a:gd name="T34" fmla="*/ 18 w 55"/>
                <a:gd name="T35" fmla="*/ 11 h 89"/>
                <a:gd name="T36" fmla="*/ 28 w 55"/>
                <a:gd name="T37" fmla="*/ 12 h 89"/>
                <a:gd name="T38" fmla="*/ 33 w 55"/>
                <a:gd name="T39" fmla="*/ 2 h 89"/>
                <a:gd name="T40" fmla="*/ 39 w 55"/>
                <a:gd name="T41" fmla="*/ 0 h 89"/>
                <a:gd name="T42" fmla="*/ 39 w 55"/>
                <a:gd name="T43" fmla="*/ 0 h 89"/>
                <a:gd name="T44" fmla="*/ 44 w 55"/>
                <a:gd name="T45" fmla="*/ 5 h 89"/>
                <a:gd name="T46" fmla="*/ 43 w 55"/>
                <a:gd name="T47" fmla="*/ 16 h 89"/>
                <a:gd name="T48" fmla="*/ 53 w 55"/>
                <a:gd name="T49" fmla="*/ 20 h 89"/>
                <a:gd name="T50" fmla="*/ 52 w 55"/>
                <a:gd name="T51" fmla="*/ 33 h 89"/>
                <a:gd name="T52" fmla="*/ 48 w 55"/>
                <a:gd name="T53" fmla="*/ 36 h 89"/>
                <a:gd name="T54" fmla="*/ 53 w 55"/>
                <a:gd name="T55" fmla="*/ 42 h 89"/>
                <a:gd name="T56" fmla="*/ 51 w 55"/>
                <a:gd name="T57" fmla="*/ 57 h 89"/>
                <a:gd name="T58" fmla="*/ 40 w 55"/>
                <a:gd name="T59" fmla="*/ 62 h 89"/>
                <a:gd name="T60" fmla="*/ 29 w 55"/>
                <a:gd name="T61" fmla="*/ 60 h 89"/>
                <a:gd name="T62" fmla="*/ 21 w 55"/>
                <a:gd name="T63" fmla="*/ 80 h 89"/>
                <a:gd name="T64" fmla="*/ 28 w 55"/>
                <a:gd name="T65" fmla="*/ 89 h 89"/>
                <a:gd name="T66" fmla="*/ 17 w 55"/>
                <a:gd name="T67" fmla="*/ 85 h 89"/>
                <a:gd name="T68" fmla="*/ 16 w 55"/>
                <a:gd name="T69"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 h="89">
                  <a:moveTo>
                    <a:pt x="24" y="58"/>
                  </a:moveTo>
                  <a:cubicBezTo>
                    <a:pt x="30" y="59"/>
                    <a:pt x="30" y="59"/>
                    <a:pt x="30" y="59"/>
                  </a:cubicBezTo>
                  <a:cubicBezTo>
                    <a:pt x="45" y="48"/>
                    <a:pt x="45" y="48"/>
                    <a:pt x="45" y="48"/>
                  </a:cubicBezTo>
                  <a:cubicBezTo>
                    <a:pt x="26" y="52"/>
                    <a:pt x="26" y="52"/>
                    <a:pt x="26" y="52"/>
                  </a:cubicBezTo>
                  <a:cubicBezTo>
                    <a:pt x="25" y="52"/>
                    <a:pt x="25" y="52"/>
                    <a:pt x="25" y="52"/>
                  </a:cubicBezTo>
                  <a:cubicBezTo>
                    <a:pt x="11" y="39"/>
                    <a:pt x="11" y="39"/>
                    <a:pt x="11" y="39"/>
                  </a:cubicBezTo>
                  <a:cubicBezTo>
                    <a:pt x="19" y="56"/>
                    <a:pt x="19" y="56"/>
                    <a:pt x="19" y="56"/>
                  </a:cubicBezTo>
                  <a:cubicBezTo>
                    <a:pt x="24" y="58"/>
                    <a:pt x="24" y="58"/>
                    <a:pt x="24" y="58"/>
                  </a:cubicBezTo>
                  <a:close/>
                  <a:moveTo>
                    <a:pt x="16" y="85"/>
                  </a:moveTo>
                  <a:cubicBezTo>
                    <a:pt x="13" y="84"/>
                    <a:pt x="9" y="83"/>
                    <a:pt x="5" y="83"/>
                  </a:cubicBezTo>
                  <a:cubicBezTo>
                    <a:pt x="8" y="81"/>
                    <a:pt x="15" y="78"/>
                    <a:pt x="15" y="78"/>
                  </a:cubicBezTo>
                  <a:cubicBezTo>
                    <a:pt x="18" y="57"/>
                    <a:pt x="18" y="57"/>
                    <a:pt x="18" y="57"/>
                  </a:cubicBezTo>
                  <a:cubicBezTo>
                    <a:pt x="18" y="57"/>
                    <a:pt x="12" y="55"/>
                    <a:pt x="8" y="54"/>
                  </a:cubicBezTo>
                  <a:cubicBezTo>
                    <a:pt x="4" y="52"/>
                    <a:pt x="2" y="49"/>
                    <a:pt x="1" y="44"/>
                  </a:cubicBezTo>
                  <a:cubicBezTo>
                    <a:pt x="0" y="38"/>
                    <a:pt x="2" y="33"/>
                    <a:pt x="7" y="29"/>
                  </a:cubicBezTo>
                  <a:cubicBezTo>
                    <a:pt x="11" y="26"/>
                    <a:pt x="14" y="27"/>
                    <a:pt x="14" y="27"/>
                  </a:cubicBezTo>
                  <a:cubicBezTo>
                    <a:pt x="14" y="27"/>
                    <a:pt x="12" y="26"/>
                    <a:pt x="12" y="22"/>
                  </a:cubicBezTo>
                  <a:cubicBezTo>
                    <a:pt x="12" y="18"/>
                    <a:pt x="13" y="14"/>
                    <a:pt x="18" y="11"/>
                  </a:cubicBezTo>
                  <a:cubicBezTo>
                    <a:pt x="23" y="8"/>
                    <a:pt x="28" y="12"/>
                    <a:pt x="28" y="12"/>
                  </a:cubicBezTo>
                  <a:cubicBezTo>
                    <a:pt x="28" y="11"/>
                    <a:pt x="29" y="5"/>
                    <a:pt x="33" y="2"/>
                  </a:cubicBezTo>
                  <a:cubicBezTo>
                    <a:pt x="34" y="1"/>
                    <a:pt x="37" y="0"/>
                    <a:pt x="39" y="0"/>
                  </a:cubicBezTo>
                  <a:cubicBezTo>
                    <a:pt x="39" y="0"/>
                    <a:pt x="39" y="0"/>
                    <a:pt x="39" y="0"/>
                  </a:cubicBezTo>
                  <a:cubicBezTo>
                    <a:pt x="41" y="1"/>
                    <a:pt x="43" y="3"/>
                    <a:pt x="44" y="5"/>
                  </a:cubicBezTo>
                  <a:cubicBezTo>
                    <a:pt x="46" y="10"/>
                    <a:pt x="44" y="15"/>
                    <a:pt x="43" y="16"/>
                  </a:cubicBezTo>
                  <a:cubicBezTo>
                    <a:pt x="43" y="16"/>
                    <a:pt x="50" y="15"/>
                    <a:pt x="53" y="20"/>
                  </a:cubicBezTo>
                  <a:cubicBezTo>
                    <a:pt x="55" y="25"/>
                    <a:pt x="55" y="29"/>
                    <a:pt x="52" y="33"/>
                  </a:cubicBezTo>
                  <a:cubicBezTo>
                    <a:pt x="50" y="36"/>
                    <a:pt x="48" y="36"/>
                    <a:pt x="48" y="36"/>
                  </a:cubicBezTo>
                  <a:cubicBezTo>
                    <a:pt x="48" y="36"/>
                    <a:pt x="51" y="37"/>
                    <a:pt x="53" y="42"/>
                  </a:cubicBezTo>
                  <a:cubicBezTo>
                    <a:pt x="55" y="47"/>
                    <a:pt x="54" y="53"/>
                    <a:pt x="51" y="57"/>
                  </a:cubicBezTo>
                  <a:cubicBezTo>
                    <a:pt x="47" y="62"/>
                    <a:pt x="44" y="63"/>
                    <a:pt x="40" y="62"/>
                  </a:cubicBezTo>
                  <a:cubicBezTo>
                    <a:pt x="36" y="61"/>
                    <a:pt x="29" y="60"/>
                    <a:pt x="29" y="60"/>
                  </a:cubicBezTo>
                  <a:cubicBezTo>
                    <a:pt x="21" y="80"/>
                    <a:pt x="21" y="80"/>
                    <a:pt x="21" y="80"/>
                  </a:cubicBezTo>
                  <a:cubicBezTo>
                    <a:pt x="21" y="80"/>
                    <a:pt x="26" y="86"/>
                    <a:pt x="28" y="89"/>
                  </a:cubicBezTo>
                  <a:cubicBezTo>
                    <a:pt x="24" y="87"/>
                    <a:pt x="20" y="86"/>
                    <a:pt x="17" y="85"/>
                  </a:cubicBezTo>
                  <a:lnTo>
                    <a:pt x="16" y="8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2831793803"/>
      </p:ext>
    </p:extLst>
  </p:cSld>
  <p:clrMap bg1="lt1" tx1="dk1" bg2="lt2" tx2="dk2" accent1="accent1" accent2="accent2" accent3="accent3" accent4="accent4" accent5="accent5" accent6="accent6" hlink="hlink" folHlink="folHlink"/>
  <p:sldLayoutIdLst>
    <p:sldLayoutId id="2147483655"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9" r:id="rId12"/>
    <p:sldLayoutId id="2147483693" r:id="rId13"/>
    <p:sldLayoutId id="2147483694" r:id="rId14"/>
    <p:sldLayoutId id="2147483695" r:id="rId15"/>
    <p:sldLayoutId id="2147483696" r:id="rId16"/>
    <p:sldLayoutId id="2147483697" r:id="rId17"/>
    <p:sldLayoutId id="2147483698" r:id="rId18"/>
  </p:sldLayoutIdLst>
  <p:hf sldNum="0" hdr="0" ftr="0"/>
  <p:txStyles>
    <p:titleStyle>
      <a:lvl1pPr algn="l" defTabSz="914400" rtl="0" eaLnBrk="1" latinLnBrk="0" hangingPunct="1">
        <a:lnSpc>
          <a:spcPct val="90000"/>
        </a:lnSpc>
        <a:spcBef>
          <a:spcPct val="0"/>
        </a:spcBef>
        <a:buNone/>
        <a:tabLst>
          <a:tab pos="1255713" algn="l"/>
        </a:tabLst>
        <a:defRPr sz="3300" b="0" kern="1200">
          <a:solidFill>
            <a:schemeClr val="tx2"/>
          </a:solidFill>
          <a:latin typeface="+mj-lt"/>
          <a:ea typeface="+mj-ea"/>
          <a:cs typeface="+mj-cs"/>
        </a:defRPr>
      </a:lvl1pPr>
    </p:titleStyle>
    <p:bodyStyle>
      <a:lvl1pPr marL="268288" indent="-268288" algn="l" defTabSz="719138" rtl="0" eaLnBrk="1" latinLnBrk="0" hangingPunct="1">
        <a:lnSpc>
          <a:spcPct val="100000"/>
        </a:lnSpc>
        <a:spcBef>
          <a:spcPts val="600"/>
        </a:spcBef>
        <a:spcAft>
          <a:spcPts val="600"/>
        </a:spcAft>
        <a:buClr>
          <a:schemeClr val="tx2"/>
        </a:buClr>
        <a:buSzPct val="80000"/>
        <a:buFontTx/>
        <a:buBlip>
          <a:blip r:embed="rId20"/>
        </a:buBlip>
        <a:defRPr sz="1900" kern="1200">
          <a:solidFill>
            <a:schemeClr val="tx1"/>
          </a:solidFill>
          <a:latin typeface="+mn-lt"/>
          <a:ea typeface="+mn-ea"/>
          <a:cs typeface="+mn-cs"/>
        </a:defRPr>
      </a:lvl1pPr>
      <a:lvl2pPr marL="268288" indent="-268288" algn="l" defTabSz="719138" rtl="0" eaLnBrk="1" latinLnBrk="0" hangingPunct="1">
        <a:lnSpc>
          <a:spcPct val="100000"/>
        </a:lnSpc>
        <a:spcBef>
          <a:spcPts val="600"/>
        </a:spcBef>
        <a:spcAft>
          <a:spcPts val="600"/>
        </a:spcAft>
        <a:buClr>
          <a:schemeClr val="tx2"/>
        </a:buClr>
        <a:buSzPct val="100000"/>
        <a:buFontTx/>
        <a:buChar char="‒"/>
        <a:defRPr sz="1900" i="0" kern="1200">
          <a:solidFill>
            <a:schemeClr val="tx1"/>
          </a:solidFill>
          <a:latin typeface="+mn-lt"/>
          <a:ea typeface="+mn-ea"/>
          <a:cs typeface="+mn-cs"/>
        </a:defRPr>
      </a:lvl2pPr>
      <a:lvl3pPr marL="0" indent="0" algn="l" defTabSz="719138" rtl="0" eaLnBrk="1" latinLnBrk="0" hangingPunct="1">
        <a:lnSpc>
          <a:spcPct val="100000"/>
        </a:lnSpc>
        <a:spcBef>
          <a:spcPts val="600"/>
        </a:spcBef>
        <a:spcAft>
          <a:spcPts val="600"/>
        </a:spcAft>
        <a:buClr>
          <a:srgbClr val="0070C0"/>
        </a:buClr>
        <a:buSzPct val="85000"/>
        <a:buFont typeface="Arial" panose="020B0604020202020204" pitchFamily="34" charset="0"/>
        <a:buNone/>
        <a:defRPr sz="1900" i="0" kern="1200">
          <a:solidFill>
            <a:schemeClr val="tx1"/>
          </a:solidFill>
          <a:latin typeface="+mn-lt"/>
          <a:ea typeface="+mn-ea"/>
          <a:cs typeface="+mn-cs"/>
        </a:defRPr>
      </a:lvl3pPr>
      <a:lvl4pPr marL="0" indent="0" algn="l" defTabSz="719138" rtl="0" eaLnBrk="1" latinLnBrk="0" hangingPunct="1">
        <a:lnSpc>
          <a:spcPct val="100000"/>
        </a:lnSpc>
        <a:spcBef>
          <a:spcPts val="600"/>
        </a:spcBef>
        <a:spcAft>
          <a:spcPts val="600"/>
        </a:spcAft>
        <a:buFont typeface="Arial" panose="020B0604020202020204" pitchFamily="34" charset="0"/>
        <a:buNone/>
        <a:defRPr sz="1900" b="1" kern="1200" cap="none" spc="30" baseline="0">
          <a:solidFill>
            <a:schemeClr val="tx1"/>
          </a:solidFill>
          <a:latin typeface="+mn-lt"/>
          <a:ea typeface="+mn-ea"/>
          <a:cs typeface="Calibri" panose="020F0502020204030204" pitchFamily="34" charset="0"/>
        </a:defRPr>
      </a:lvl4pPr>
      <a:lvl5pPr marL="271463" indent="-271463" algn="l" defTabSz="719138" rtl="0" eaLnBrk="1" latinLnBrk="0" hangingPunct="1">
        <a:lnSpc>
          <a:spcPct val="100000"/>
        </a:lnSpc>
        <a:spcBef>
          <a:spcPts val="600"/>
        </a:spcBef>
        <a:spcAft>
          <a:spcPts val="600"/>
        </a:spcAft>
        <a:buClr>
          <a:schemeClr val="tx2"/>
        </a:buClr>
        <a:buFont typeface="+mj-lt"/>
        <a:buAutoNum type="arabicPeriod"/>
        <a:defRPr sz="1900" i="0" kern="1200">
          <a:solidFill>
            <a:schemeClr val="tx1"/>
          </a:solidFill>
          <a:latin typeface="+mn-lt"/>
          <a:ea typeface="+mn-ea"/>
          <a:cs typeface="+mn-cs"/>
        </a:defRPr>
      </a:lvl5pPr>
      <a:lvl6pPr marL="0" indent="0" algn="l" defTabSz="914400" rtl="0" eaLnBrk="1" latinLnBrk="0" hangingPunct="1">
        <a:lnSpc>
          <a:spcPct val="100000"/>
        </a:lnSpc>
        <a:spcBef>
          <a:spcPts val="600"/>
        </a:spcBef>
        <a:spcAft>
          <a:spcPts val="600"/>
        </a:spcAft>
        <a:buClr>
          <a:schemeClr val="tx2"/>
        </a:buClr>
        <a:buSzPct val="100000"/>
        <a:buFont typeface="+mj-lt"/>
        <a:buNone/>
        <a:tabLst>
          <a:tab pos="538163" algn="l"/>
        </a:tabLst>
        <a:defRPr sz="1800" b="0" i="0" kern="1200">
          <a:solidFill>
            <a:sysClr val="windowText" lastClr="000000"/>
          </a:solidFill>
          <a:latin typeface="+mn-lt"/>
          <a:ea typeface="+mn-ea"/>
          <a:cs typeface="+mn-cs"/>
        </a:defRPr>
      </a:lvl6pPr>
      <a:lvl7pPr marL="0" indent="0" algn="l" defTabSz="914400" rtl="0" eaLnBrk="1" latinLnBrk="0" hangingPunct="1">
        <a:lnSpc>
          <a:spcPct val="100000"/>
        </a:lnSpc>
        <a:spcBef>
          <a:spcPts val="600"/>
        </a:spcBef>
        <a:spcAft>
          <a:spcPts val="600"/>
        </a:spcAft>
        <a:buFont typeface="Calibri Light" panose="020F0302020204030204" pitchFamily="34" charset="0"/>
        <a:buNone/>
        <a:tabLst>
          <a:tab pos="179388" algn="l"/>
        </a:tabLst>
        <a:defRPr sz="3300" b="0" i="0" kern="1200">
          <a:solidFill>
            <a:schemeClr val="tx2"/>
          </a:solidFill>
          <a:latin typeface="+mj-lt"/>
          <a:ea typeface="+mn-ea"/>
          <a:cs typeface="+mn-cs"/>
        </a:defRPr>
      </a:lvl7pPr>
      <a:lvl8pPr marL="268288" indent="-268288" algn="l" defTabSz="914400" rtl="0" eaLnBrk="1" latinLnBrk="0" hangingPunct="1">
        <a:lnSpc>
          <a:spcPct val="100000"/>
        </a:lnSpc>
        <a:spcBef>
          <a:spcPts val="600"/>
        </a:spcBef>
        <a:spcAft>
          <a:spcPts val="600"/>
        </a:spcAft>
        <a:buSzPct val="80000"/>
        <a:buFontTx/>
        <a:buBlip>
          <a:blip r:embed="rId21"/>
        </a:buBlip>
        <a:defRPr sz="1900" kern="1200">
          <a:solidFill>
            <a:schemeClr val="tx2"/>
          </a:solidFill>
          <a:latin typeface="+mn-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1900" b="1" kern="1200">
          <a:solidFill>
            <a:schemeClr val="tx2"/>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776" userDrawn="1">
          <p15:clr>
            <a:srgbClr val="F26B43"/>
          </p15:clr>
        </p15:guide>
        <p15:guide id="3" orient="horz" pos="1002" userDrawn="1">
          <p15:clr>
            <a:srgbClr val="F26B43"/>
          </p15:clr>
        </p15:guide>
        <p15:guide id="5" orient="horz" pos="386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afbeelding 1"/>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28166" r="28166"/>
          <a:stretch>
            <a:fillRect/>
          </a:stretch>
        </p:blipFill>
        <p:spPr/>
      </p:pic>
      <p:sp>
        <p:nvSpPr>
          <p:cNvPr id="11" name="Tijdelijke aanduiding voor tekst 10">
            <a:extLst>
              <a:ext uri="{FF2B5EF4-FFF2-40B4-BE49-F238E27FC236}">
                <a16:creationId xmlns:a16="http://schemas.microsoft.com/office/drawing/2014/main" xmlns="" id="{54428C58-2756-4788-B5A7-255598893BA8}"/>
              </a:ext>
            </a:extLst>
          </p:cNvPr>
          <p:cNvSpPr>
            <a:spLocks noGrp="1"/>
          </p:cNvSpPr>
          <p:nvPr>
            <p:ph type="body" sz="quarter" idx="16"/>
          </p:nvPr>
        </p:nvSpPr>
        <p:spPr/>
        <p:txBody>
          <a:bodyPr/>
          <a:lstStyle/>
          <a:p>
            <a:pPr marL="0" lvl="1" indent="0">
              <a:buNone/>
            </a:pPr>
            <a:r>
              <a:rPr lang="nl-NL" sz="3200" dirty="0" smtClean="0"/>
              <a:t>Doorkijk naar de toekomst</a:t>
            </a:r>
            <a:endParaRPr lang="nl-NL" sz="3200" dirty="0"/>
          </a:p>
        </p:txBody>
      </p:sp>
      <p:sp>
        <p:nvSpPr>
          <p:cNvPr id="3" name="Tijdelijke aanduiding voor tekst 2">
            <a:extLst>
              <a:ext uri="{FF2B5EF4-FFF2-40B4-BE49-F238E27FC236}">
                <a16:creationId xmlns:a16="http://schemas.microsoft.com/office/drawing/2014/main" xmlns="" id="{E0A9955E-FFF2-449D-9703-57CACF6819D8}"/>
              </a:ext>
            </a:extLst>
          </p:cNvPr>
          <p:cNvSpPr>
            <a:spLocks noGrp="1"/>
          </p:cNvSpPr>
          <p:nvPr>
            <p:ph type="body" sz="quarter" idx="14"/>
          </p:nvPr>
        </p:nvSpPr>
        <p:spPr/>
        <p:txBody>
          <a:bodyPr/>
          <a:lstStyle/>
          <a:p>
            <a:r>
              <a:rPr lang="en-GB" sz="4000" dirty="0" err="1" smtClean="0"/>
              <a:t>Molenhoek</a:t>
            </a:r>
            <a:endParaRPr lang="en-GB" sz="4000" dirty="0"/>
          </a:p>
        </p:txBody>
      </p:sp>
    </p:spTree>
    <p:extLst>
      <p:ext uri="{BB962C8B-B14F-4D97-AF65-F5344CB8AC3E}">
        <p14:creationId xmlns:p14="http://schemas.microsoft.com/office/powerpoint/2010/main" val="126983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p:txBody>
          <a:bodyPr/>
          <a:lstStyle/>
          <a:p>
            <a:r>
              <a:rPr lang="nl-NL" dirty="0" smtClean="0"/>
              <a:t>Molenhoek in 2030</a:t>
            </a:r>
            <a:endParaRPr lang="nl-NL" dirty="0"/>
          </a:p>
        </p:txBody>
      </p:sp>
      <p:sp>
        <p:nvSpPr>
          <p:cNvPr id="6" name="Tekstvak 5"/>
          <p:cNvSpPr txBox="1"/>
          <p:nvPr/>
        </p:nvSpPr>
        <p:spPr>
          <a:xfrm>
            <a:off x="1092200" y="2067560"/>
            <a:ext cx="3564142" cy="3785652"/>
          </a:xfrm>
          <a:prstGeom prst="rect">
            <a:avLst/>
          </a:prstGeom>
          <a:noFill/>
        </p:spPr>
        <p:txBody>
          <a:bodyPr wrap="square" rtlCol="0">
            <a:spAutoFit/>
          </a:bodyPr>
          <a:lstStyle/>
          <a:p>
            <a:pPr marL="342900" indent="-342900">
              <a:buFont typeface="Arial" panose="020B0604020202020204" pitchFamily="34" charset="0"/>
              <a:buChar char="•"/>
            </a:pPr>
            <a:r>
              <a:rPr lang="nl-NL" sz="2400" dirty="0" smtClean="0"/>
              <a:t>Vergrijzing Molenhoek loopt ‘voor’ op gemeente</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smtClean="0"/>
              <a:t>Steeds meer ouderen,  </a:t>
            </a:r>
            <a:r>
              <a:rPr lang="nl-NL" dirty="0" smtClean="0"/>
              <a:t>maar minder grote toename dan ’s-Hertogenbosch</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endParaRPr lang="nl-NL" sz="2400" dirty="0" smtClean="0"/>
          </a:p>
          <a:p>
            <a:endParaRPr lang="nl-NL" dirty="0" smtClean="0"/>
          </a:p>
          <a:p>
            <a:endParaRPr lang="nl-NL" dirty="0"/>
          </a:p>
        </p:txBody>
      </p:sp>
      <p:pic>
        <p:nvPicPr>
          <p:cNvPr id="4" name="Afbeelding 3"/>
          <p:cNvPicPr>
            <a:picLocks noChangeAspect="1"/>
          </p:cNvPicPr>
          <p:nvPr/>
        </p:nvPicPr>
        <p:blipFill>
          <a:blip r:embed="rId3"/>
          <a:stretch>
            <a:fillRect/>
          </a:stretch>
        </p:blipFill>
        <p:spPr>
          <a:xfrm>
            <a:off x="4656342" y="1971870"/>
            <a:ext cx="7132938" cy="4285859"/>
          </a:xfrm>
          <a:prstGeom prst="rect">
            <a:avLst/>
          </a:prstGeom>
        </p:spPr>
      </p:pic>
    </p:spTree>
    <p:extLst>
      <p:ext uri="{BB962C8B-B14F-4D97-AF65-F5344CB8AC3E}">
        <p14:creationId xmlns:p14="http://schemas.microsoft.com/office/powerpoint/2010/main" val="3155697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p:txBody>
          <a:bodyPr/>
          <a:lstStyle/>
          <a:p>
            <a:r>
              <a:rPr lang="nl-NL" dirty="0" smtClean="0"/>
              <a:t>Molenhoek 2030</a:t>
            </a:r>
            <a:endParaRPr lang="nl-NL" dirty="0"/>
          </a:p>
        </p:txBody>
      </p:sp>
      <p:pic>
        <p:nvPicPr>
          <p:cNvPr id="4" name="Afbeelding 3"/>
          <p:cNvPicPr>
            <a:picLocks noChangeAspect="1"/>
          </p:cNvPicPr>
          <p:nvPr/>
        </p:nvPicPr>
        <p:blipFill>
          <a:blip r:embed="rId3"/>
          <a:stretch>
            <a:fillRect/>
          </a:stretch>
        </p:blipFill>
        <p:spPr>
          <a:xfrm>
            <a:off x="4686300" y="2067560"/>
            <a:ext cx="7181795" cy="4188829"/>
          </a:xfrm>
          <a:prstGeom prst="rect">
            <a:avLst/>
          </a:prstGeom>
        </p:spPr>
      </p:pic>
      <p:sp>
        <p:nvSpPr>
          <p:cNvPr id="6" name="Tekstvak 5"/>
          <p:cNvSpPr txBox="1"/>
          <p:nvPr/>
        </p:nvSpPr>
        <p:spPr>
          <a:xfrm>
            <a:off x="1092200" y="2067560"/>
            <a:ext cx="3564142" cy="3600986"/>
          </a:xfrm>
          <a:prstGeom prst="rect">
            <a:avLst/>
          </a:prstGeom>
          <a:noFill/>
        </p:spPr>
        <p:txBody>
          <a:bodyPr wrap="square" rtlCol="0">
            <a:spAutoFit/>
          </a:bodyPr>
          <a:lstStyle/>
          <a:p>
            <a:pPr marL="342900" indent="-342900">
              <a:buFont typeface="Arial" panose="020B0604020202020204" pitchFamily="34" charset="0"/>
              <a:buChar char="•"/>
            </a:pPr>
            <a:r>
              <a:rPr lang="nl-NL" sz="2400" dirty="0" smtClean="0"/>
              <a:t>Meer kleine huishoudens</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smtClean="0"/>
              <a:t>Ontwikkeling gelijk aan stedelijk gemiddelde</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endParaRPr lang="nl-NL" sz="2400" dirty="0" smtClean="0"/>
          </a:p>
          <a:p>
            <a:endParaRPr lang="nl-NL" dirty="0" smtClean="0"/>
          </a:p>
          <a:p>
            <a:endParaRPr lang="nl-NL" dirty="0"/>
          </a:p>
        </p:txBody>
      </p:sp>
    </p:spTree>
    <p:extLst>
      <p:ext uri="{BB962C8B-B14F-4D97-AF65-F5344CB8AC3E}">
        <p14:creationId xmlns:p14="http://schemas.microsoft.com/office/powerpoint/2010/main" val="416115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6"/>
          </p:nvPr>
        </p:nvSpPr>
        <p:spPr/>
        <p:txBody>
          <a:bodyPr/>
          <a:lstStyle/>
          <a:p>
            <a:pPr marL="0" indent="0">
              <a:buNone/>
            </a:pPr>
            <a:endParaRPr lang="nl-NL" dirty="0" smtClean="0"/>
          </a:p>
          <a:p>
            <a:r>
              <a:rPr lang="nl-NL" sz="2400" dirty="0" smtClean="0"/>
              <a:t>Molenhoek vergrijst nog maar beperkt: eenzaamheid zal niet verder toenemen</a:t>
            </a:r>
          </a:p>
          <a:p>
            <a:endParaRPr lang="nl-NL" sz="2400" dirty="0" smtClean="0"/>
          </a:p>
          <a:p>
            <a:r>
              <a:rPr lang="nl-NL" sz="2400" dirty="0" smtClean="0"/>
              <a:t>Molenhoek is en blijft een sociale en actieve wijk</a:t>
            </a:r>
          </a:p>
        </p:txBody>
      </p:sp>
      <p:sp>
        <p:nvSpPr>
          <p:cNvPr id="3" name="Tijdelijke aanduiding voor tekst 2"/>
          <p:cNvSpPr>
            <a:spLocks noGrp="1"/>
          </p:cNvSpPr>
          <p:nvPr>
            <p:ph type="body" sz="quarter" idx="14"/>
          </p:nvPr>
        </p:nvSpPr>
        <p:spPr/>
        <p:txBody>
          <a:bodyPr/>
          <a:lstStyle/>
          <a:p>
            <a:r>
              <a:rPr lang="nl-NL" dirty="0" smtClean="0"/>
              <a:t>Molenhoek</a:t>
            </a:r>
            <a:endParaRPr lang="nl-NL" dirty="0"/>
          </a:p>
        </p:txBody>
      </p:sp>
    </p:spTree>
    <p:extLst>
      <p:ext uri="{BB962C8B-B14F-4D97-AF65-F5344CB8AC3E}">
        <p14:creationId xmlns:p14="http://schemas.microsoft.com/office/powerpoint/2010/main" val="343251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xmlns="" id="{0C16C6D9-CED6-4BDB-9B6E-D7139E3A4DC2}"/>
              </a:ext>
            </a:extLst>
          </p:cNvPr>
          <p:cNvSpPr>
            <a:spLocks noGrp="1"/>
          </p:cNvSpPr>
          <p:nvPr>
            <p:ph type="body" sz="quarter" idx="16"/>
          </p:nvPr>
        </p:nvSpPr>
        <p:spPr/>
        <p:txBody>
          <a:bodyPr/>
          <a:lstStyle/>
          <a:p>
            <a:r>
              <a:rPr lang="nl-NL" sz="3200" dirty="0"/>
              <a:t>Molenhoek in 2019</a:t>
            </a:r>
          </a:p>
          <a:p>
            <a:pPr lvl="1"/>
            <a:r>
              <a:rPr lang="nl-NL" sz="2400" dirty="0"/>
              <a:t>Inwoners</a:t>
            </a:r>
          </a:p>
          <a:p>
            <a:pPr lvl="1"/>
            <a:r>
              <a:rPr lang="nl-NL" sz="2400" dirty="0" smtClean="0"/>
              <a:t>Woningen</a:t>
            </a:r>
          </a:p>
          <a:p>
            <a:pPr lvl="1"/>
            <a:r>
              <a:rPr lang="nl-NL" sz="2400" dirty="0" smtClean="0"/>
              <a:t>Woonomgeving</a:t>
            </a:r>
          </a:p>
          <a:p>
            <a:pPr lvl="1"/>
            <a:endParaRPr lang="nl-NL" dirty="0"/>
          </a:p>
          <a:p>
            <a:r>
              <a:rPr lang="nl-NL" sz="3200" dirty="0"/>
              <a:t>Molenhoek in 2030</a:t>
            </a:r>
          </a:p>
          <a:p>
            <a:pPr lvl="1"/>
            <a:r>
              <a:rPr lang="nl-NL" sz="2400" dirty="0"/>
              <a:t>Inwoners</a:t>
            </a:r>
          </a:p>
          <a:p>
            <a:pPr lvl="1"/>
            <a:r>
              <a:rPr lang="nl-NL" sz="2400" dirty="0"/>
              <a:t>Woningen</a:t>
            </a:r>
          </a:p>
          <a:p>
            <a:pPr marL="0" lvl="4" indent="0">
              <a:buNone/>
            </a:pPr>
            <a:endParaRPr lang="nl-NL" dirty="0"/>
          </a:p>
        </p:txBody>
      </p:sp>
      <p:sp>
        <p:nvSpPr>
          <p:cNvPr id="5" name="Tijdelijke aanduiding voor tekst 4">
            <a:extLst>
              <a:ext uri="{FF2B5EF4-FFF2-40B4-BE49-F238E27FC236}">
                <a16:creationId xmlns:a16="http://schemas.microsoft.com/office/drawing/2014/main" xmlns="" id="{3A328E96-0444-4F76-BA3F-9AEAC9DACC21}"/>
              </a:ext>
            </a:extLst>
          </p:cNvPr>
          <p:cNvSpPr>
            <a:spLocks noGrp="1"/>
          </p:cNvSpPr>
          <p:nvPr>
            <p:ph type="body" sz="quarter" idx="14"/>
          </p:nvPr>
        </p:nvSpPr>
        <p:spPr/>
        <p:txBody>
          <a:bodyPr/>
          <a:lstStyle/>
          <a:p>
            <a:r>
              <a:rPr lang="en-GB" dirty="0" err="1" smtClean="0"/>
              <a:t>Molenhoek</a:t>
            </a:r>
            <a:r>
              <a:rPr lang="en-GB" dirty="0" smtClean="0"/>
              <a:t>: </a:t>
            </a:r>
            <a:r>
              <a:rPr lang="en-GB" dirty="0" err="1" smtClean="0"/>
              <a:t>doorkijk</a:t>
            </a:r>
            <a:r>
              <a:rPr lang="en-GB" dirty="0" smtClean="0"/>
              <a:t> </a:t>
            </a:r>
            <a:r>
              <a:rPr lang="en-GB" dirty="0" err="1" smtClean="0"/>
              <a:t>naar</a:t>
            </a:r>
            <a:r>
              <a:rPr lang="en-GB" dirty="0" smtClean="0"/>
              <a:t> de </a:t>
            </a:r>
            <a:r>
              <a:rPr lang="en-GB" dirty="0" err="1" smtClean="0"/>
              <a:t>toekomst</a:t>
            </a:r>
            <a:endParaRPr lang="en-GB" dirty="0"/>
          </a:p>
        </p:txBody>
      </p:sp>
    </p:spTree>
    <p:extLst>
      <p:ext uri="{BB962C8B-B14F-4D97-AF65-F5344CB8AC3E}">
        <p14:creationId xmlns:p14="http://schemas.microsoft.com/office/powerpoint/2010/main" val="392361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4697455" y="2029460"/>
            <a:ext cx="7177044" cy="4235072"/>
          </a:xfrm>
          <a:prstGeom prst="rect">
            <a:avLst/>
          </a:prstGeom>
        </p:spPr>
      </p:pic>
      <p:sp>
        <p:nvSpPr>
          <p:cNvPr id="3" name="Tijdelijke aanduiding voor tekst 2"/>
          <p:cNvSpPr>
            <a:spLocks noGrp="1"/>
          </p:cNvSpPr>
          <p:nvPr>
            <p:ph type="body" sz="quarter" idx="14"/>
          </p:nvPr>
        </p:nvSpPr>
        <p:spPr/>
        <p:txBody>
          <a:bodyPr/>
          <a:lstStyle/>
          <a:p>
            <a:r>
              <a:rPr lang="nl-NL" dirty="0" smtClean="0"/>
              <a:t>Molenhoek 2019: bevolking</a:t>
            </a:r>
            <a:endParaRPr lang="nl-NL" dirty="0"/>
          </a:p>
        </p:txBody>
      </p:sp>
      <p:sp>
        <p:nvSpPr>
          <p:cNvPr id="5" name="Tekstvak 4"/>
          <p:cNvSpPr txBox="1"/>
          <p:nvPr/>
        </p:nvSpPr>
        <p:spPr>
          <a:xfrm>
            <a:off x="1092200" y="2067560"/>
            <a:ext cx="3564142" cy="1477328"/>
          </a:xfrm>
          <a:prstGeom prst="rect">
            <a:avLst/>
          </a:prstGeom>
          <a:noFill/>
        </p:spPr>
        <p:txBody>
          <a:bodyPr wrap="square" rtlCol="0">
            <a:spAutoFit/>
          </a:bodyPr>
          <a:lstStyle/>
          <a:p>
            <a:pPr marL="342900" indent="-342900">
              <a:buFont typeface="Arial" panose="020B0604020202020204" pitchFamily="34" charset="0"/>
              <a:buChar char="•"/>
            </a:pPr>
            <a:r>
              <a:rPr lang="nl-NL" sz="2400" dirty="0" smtClean="0"/>
              <a:t>Veel ouderen</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smtClean="0"/>
              <a:t>Kinderrijk</a:t>
            </a:r>
            <a:endParaRPr lang="nl-NL" dirty="0" smtClean="0"/>
          </a:p>
          <a:p>
            <a:endParaRPr lang="nl-NL" dirty="0"/>
          </a:p>
        </p:txBody>
      </p:sp>
    </p:spTree>
    <p:extLst>
      <p:ext uri="{BB962C8B-B14F-4D97-AF65-F5344CB8AC3E}">
        <p14:creationId xmlns:p14="http://schemas.microsoft.com/office/powerpoint/2010/main" val="234128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p:txBody>
          <a:bodyPr/>
          <a:lstStyle/>
          <a:p>
            <a:r>
              <a:rPr lang="nl-NL" dirty="0" smtClean="0"/>
              <a:t>Molenhoek 2019: huishoudens</a:t>
            </a:r>
            <a:endParaRPr lang="nl-NL" dirty="0"/>
          </a:p>
        </p:txBody>
      </p:sp>
      <p:pic>
        <p:nvPicPr>
          <p:cNvPr id="2" name="Afbeelding 1"/>
          <p:cNvPicPr>
            <a:picLocks noChangeAspect="1"/>
          </p:cNvPicPr>
          <p:nvPr/>
        </p:nvPicPr>
        <p:blipFill>
          <a:blip r:embed="rId2"/>
          <a:stretch>
            <a:fillRect/>
          </a:stretch>
        </p:blipFill>
        <p:spPr>
          <a:xfrm>
            <a:off x="4656342" y="2025180"/>
            <a:ext cx="7205457" cy="4255895"/>
          </a:xfrm>
          <a:prstGeom prst="rect">
            <a:avLst/>
          </a:prstGeom>
        </p:spPr>
      </p:pic>
      <p:sp>
        <p:nvSpPr>
          <p:cNvPr id="5" name="Tekstvak 4"/>
          <p:cNvSpPr txBox="1"/>
          <p:nvPr/>
        </p:nvSpPr>
        <p:spPr>
          <a:xfrm>
            <a:off x="1092200" y="2067560"/>
            <a:ext cx="3564142" cy="2862322"/>
          </a:xfrm>
          <a:prstGeom prst="rect">
            <a:avLst/>
          </a:prstGeom>
          <a:noFill/>
        </p:spPr>
        <p:txBody>
          <a:bodyPr wrap="square" rtlCol="0">
            <a:spAutoFit/>
          </a:bodyPr>
          <a:lstStyle/>
          <a:p>
            <a:pPr marL="342900" indent="-342900">
              <a:buFont typeface="Arial" panose="020B0604020202020204" pitchFamily="34" charset="0"/>
              <a:buChar char="•"/>
            </a:pPr>
            <a:r>
              <a:rPr lang="nl-NL" sz="2400" dirty="0" smtClean="0"/>
              <a:t>Minder alleenstaanden</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smtClean="0"/>
              <a:t>Meer gezinnen met kinderen</a:t>
            </a:r>
          </a:p>
          <a:p>
            <a:pPr marL="342900" indent="-342900">
              <a:buFont typeface="Arial" panose="020B0604020202020204" pitchFamily="34" charset="0"/>
              <a:buChar char="•"/>
            </a:pPr>
            <a:endParaRPr lang="nl-NL" sz="2400" dirty="0" smtClean="0"/>
          </a:p>
          <a:p>
            <a:endParaRPr lang="nl-NL" dirty="0" smtClean="0"/>
          </a:p>
          <a:p>
            <a:endParaRPr lang="nl-NL" dirty="0"/>
          </a:p>
        </p:txBody>
      </p:sp>
    </p:spTree>
    <p:extLst>
      <p:ext uri="{BB962C8B-B14F-4D97-AF65-F5344CB8AC3E}">
        <p14:creationId xmlns:p14="http://schemas.microsoft.com/office/powerpoint/2010/main" val="3640710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6"/>
          </p:nvPr>
        </p:nvSpPr>
        <p:spPr/>
        <p:txBody>
          <a:bodyPr/>
          <a:lstStyle/>
          <a:p>
            <a:pPr marL="0" indent="0">
              <a:buNone/>
            </a:pPr>
            <a:endParaRPr lang="nl-NL" dirty="0" smtClean="0"/>
          </a:p>
          <a:p>
            <a:pPr marL="0" indent="0">
              <a:buNone/>
            </a:pPr>
            <a:endParaRPr lang="nl-NL" dirty="0" smtClean="0"/>
          </a:p>
          <a:p>
            <a:pPr marL="0" indent="0">
              <a:buNone/>
            </a:pPr>
            <a:endParaRPr lang="nl-NL" dirty="0"/>
          </a:p>
        </p:txBody>
      </p:sp>
      <p:sp>
        <p:nvSpPr>
          <p:cNvPr id="3" name="Tijdelijke aanduiding voor tekst 2"/>
          <p:cNvSpPr>
            <a:spLocks noGrp="1"/>
          </p:cNvSpPr>
          <p:nvPr>
            <p:ph type="body" sz="quarter" idx="14"/>
          </p:nvPr>
        </p:nvSpPr>
        <p:spPr/>
        <p:txBody>
          <a:bodyPr/>
          <a:lstStyle/>
          <a:p>
            <a:r>
              <a:rPr lang="nl-NL" dirty="0" smtClean="0"/>
              <a:t>Molenhoek 2019: woningen</a:t>
            </a:r>
            <a:endParaRPr lang="nl-NL" dirty="0"/>
          </a:p>
        </p:txBody>
      </p:sp>
      <p:pic>
        <p:nvPicPr>
          <p:cNvPr id="4" name="Afbeelding 3"/>
          <p:cNvPicPr>
            <a:picLocks noChangeAspect="1"/>
          </p:cNvPicPr>
          <p:nvPr/>
        </p:nvPicPr>
        <p:blipFill>
          <a:blip r:embed="rId3"/>
          <a:stretch>
            <a:fillRect/>
          </a:stretch>
        </p:blipFill>
        <p:spPr>
          <a:xfrm>
            <a:off x="4909093" y="2067560"/>
            <a:ext cx="6927307" cy="4163754"/>
          </a:xfrm>
          <a:prstGeom prst="rect">
            <a:avLst/>
          </a:prstGeom>
        </p:spPr>
      </p:pic>
      <p:sp>
        <p:nvSpPr>
          <p:cNvPr id="5" name="Tekstvak 4"/>
          <p:cNvSpPr txBox="1"/>
          <p:nvPr/>
        </p:nvSpPr>
        <p:spPr>
          <a:xfrm>
            <a:off x="1092200" y="2067560"/>
            <a:ext cx="3564142" cy="2492990"/>
          </a:xfrm>
          <a:prstGeom prst="rect">
            <a:avLst/>
          </a:prstGeom>
          <a:noFill/>
        </p:spPr>
        <p:txBody>
          <a:bodyPr wrap="square" rtlCol="0">
            <a:spAutoFit/>
          </a:bodyPr>
          <a:lstStyle/>
          <a:p>
            <a:pPr marL="342900" indent="-342900">
              <a:buFont typeface="Arial" panose="020B0604020202020204" pitchFamily="34" charset="0"/>
              <a:buChar char="•"/>
            </a:pPr>
            <a:r>
              <a:rPr lang="nl-NL" sz="2400" dirty="0" smtClean="0"/>
              <a:t>Veel koopwoningen</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smtClean="0"/>
              <a:t>Veel (half)vrijstaand</a:t>
            </a:r>
          </a:p>
          <a:p>
            <a:pPr marL="342900" indent="-342900">
              <a:buFont typeface="Arial" panose="020B0604020202020204" pitchFamily="34" charset="0"/>
              <a:buChar char="•"/>
            </a:pPr>
            <a:endParaRPr lang="nl-NL" sz="2400" dirty="0" smtClean="0"/>
          </a:p>
          <a:p>
            <a:pPr marL="342900" indent="-342900">
              <a:buFont typeface="Arial" panose="020B0604020202020204" pitchFamily="34" charset="0"/>
              <a:buChar char="•"/>
            </a:pPr>
            <a:r>
              <a:rPr lang="nl-NL" sz="2400" dirty="0" smtClean="0"/>
              <a:t>Hoge WOZ-waarde</a:t>
            </a:r>
          </a:p>
          <a:p>
            <a:endParaRPr lang="nl-NL" dirty="0" smtClean="0"/>
          </a:p>
          <a:p>
            <a:endParaRPr lang="nl-NL" dirty="0"/>
          </a:p>
        </p:txBody>
      </p:sp>
    </p:spTree>
    <p:extLst>
      <p:ext uri="{BB962C8B-B14F-4D97-AF65-F5344CB8AC3E}">
        <p14:creationId xmlns:p14="http://schemas.microsoft.com/office/powerpoint/2010/main" val="197380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xmlns="" id="{0C16C6D9-CED6-4BDB-9B6E-D7139E3A4DC2}"/>
              </a:ext>
            </a:extLst>
          </p:cNvPr>
          <p:cNvSpPr>
            <a:spLocks noGrp="1"/>
          </p:cNvSpPr>
          <p:nvPr>
            <p:ph type="body" sz="quarter" idx="16"/>
          </p:nvPr>
        </p:nvSpPr>
        <p:spPr/>
        <p:txBody>
          <a:bodyPr/>
          <a:lstStyle/>
          <a:p>
            <a:r>
              <a:rPr lang="nl-NL" sz="3200" dirty="0" smtClean="0"/>
              <a:t>Hoge waardering woning en woonomgeving</a:t>
            </a:r>
          </a:p>
          <a:p>
            <a:endParaRPr lang="nl-NL" sz="3200" dirty="0"/>
          </a:p>
          <a:p>
            <a:r>
              <a:rPr lang="nl-NL" sz="3200" dirty="0" smtClean="0"/>
              <a:t>Sociaal en actief:</a:t>
            </a:r>
          </a:p>
          <a:p>
            <a:pPr lvl="2"/>
            <a:r>
              <a:rPr lang="nl-NL" sz="3200" dirty="0" smtClean="0"/>
              <a:t>	25% verleend wel eens mantelzorg</a:t>
            </a:r>
          </a:p>
          <a:p>
            <a:pPr lvl="2"/>
            <a:r>
              <a:rPr lang="nl-NL" sz="3200" dirty="0" smtClean="0"/>
              <a:t>	51% doet wel eens vrijwilligerswerk</a:t>
            </a:r>
            <a:endParaRPr lang="nl-NL" dirty="0"/>
          </a:p>
        </p:txBody>
      </p:sp>
      <p:sp>
        <p:nvSpPr>
          <p:cNvPr id="5" name="Tijdelijke aanduiding voor tekst 4">
            <a:extLst>
              <a:ext uri="{FF2B5EF4-FFF2-40B4-BE49-F238E27FC236}">
                <a16:creationId xmlns:a16="http://schemas.microsoft.com/office/drawing/2014/main" xmlns="" id="{3A328E96-0444-4F76-BA3F-9AEAC9DACC21}"/>
              </a:ext>
            </a:extLst>
          </p:cNvPr>
          <p:cNvSpPr>
            <a:spLocks noGrp="1"/>
          </p:cNvSpPr>
          <p:nvPr>
            <p:ph type="body" sz="quarter" idx="14"/>
          </p:nvPr>
        </p:nvSpPr>
        <p:spPr/>
        <p:txBody>
          <a:bodyPr/>
          <a:lstStyle/>
          <a:p>
            <a:r>
              <a:rPr lang="en-GB" dirty="0" err="1" smtClean="0"/>
              <a:t>Rosmalen</a:t>
            </a:r>
            <a:r>
              <a:rPr lang="en-GB" dirty="0" smtClean="0"/>
              <a:t> </a:t>
            </a:r>
            <a:r>
              <a:rPr lang="en-GB" dirty="0" err="1" smtClean="0"/>
              <a:t>zuid</a:t>
            </a:r>
            <a:endParaRPr lang="en-GB" dirty="0"/>
          </a:p>
        </p:txBody>
      </p:sp>
    </p:spTree>
    <p:extLst>
      <p:ext uri="{BB962C8B-B14F-4D97-AF65-F5344CB8AC3E}">
        <p14:creationId xmlns:p14="http://schemas.microsoft.com/office/powerpoint/2010/main" val="342800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p:txBody>
          <a:bodyPr/>
          <a:lstStyle/>
          <a:p>
            <a:r>
              <a:rPr lang="nl-NL" dirty="0" smtClean="0"/>
              <a:t>Bouwstenen prognose</a:t>
            </a:r>
            <a:endParaRPr lang="nl-NL" dirty="0"/>
          </a:p>
        </p:txBody>
      </p:sp>
      <p:sp>
        <p:nvSpPr>
          <p:cNvPr id="6" name="Tekstvak 5"/>
          <p:cNvSpPr txBox="1"/>
          <p:nvPr/>
        </p:nvSpPr>
        <p:spPr>
          <a:xfrm>
            <a:off x="1092200" y="2067560"/>
            <a:ext cx="9334500" cy="2123658"/>
          </a:xfrm>
          <a:prstGeom prst="rect">
            <a:avLst/>
          </a:prstGeom>
          <a:noFill/>
        </p:spPr>
        <p:txBody>
          <a:bodyPr wrap="square" rtlCol="0">
            <a:spAutoFit/>
          </a:bodyPr>
          <a:lstStyle/>
          <a:p>
            <a:r>
              <a:rPr lang="nl-NL" sz="2400" dirty="0" smtClean="0"/>
              <a:t>bevolking groeit 					bevolking daalt 					</a:t>
            </a:r>
          </a:p>
          <a:p>
            <a:endParaRPr lang="nl-NL" sz="2400" dirty="0"/>
          </a:p>
          <a:p>
            <a:pPr marL="342900" indent="-342900">
              <a:buFont typeface="Arial" panose="020B0604020202020204" pitchFamily="34" charset="0"/>
              <a:buChar char="•"/>
            </a:pPr>
            <a:endParaRPr lang="nl-NL" sz="2400" dirty="0" smtClean="0"/>
          </a:p>
          <a:p>
            <a:endParaRPr lang="nl-NL" dirty="0" smtClean="0"/>
          </a:p>
          <a:p>
            <a:endParaRPr lang="nl-NL" dirty="0"/>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9649" y="2470412"/>
            <a:ext cx="2033931" cy="2033931"/>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0748" y="2804920"/>
            <a:ext cx="2117725" cy="2117725"/>
          </a:xfrm>
          <a:prstGeom prst="rect">
            <a:avLst/>
          </a:prstGeom>
        </p:spPr>
      </p:pic>
      <p:pic>
        <p:nvPicPr>
          <p:cNvPr id="7" name="Afbeelding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6131" y="4644146"/>
            <a:ext cx="2120901" cy="2120901"/>
          </a:xfrm>
          <a:prstGeom prst="rect">
            <a:avLst/>
          </a:prstGeom>
        </p:spPr>
      </p:pic>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8125" y="4663054"/>
            <a:ext cx="2120901" cy="2120901"/>
          </a:xfrm>
          <a:prstGeom prst="rect">
            <a:avLst/>
          </a:prstGeom>
        </p:spPr>
      </p:pic>
      <p:pic>
        <p:nvPicPr>
          <p:cNvPr id="9" name="Afbeelding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541" y="4470823"/>
            <a:ext cx="2222803" cy="1970696"/>
          </a:xfrm>
          <a:prstGeom prst="rect">
            <a:avLst/>
          </a:prstGeom>
        </p:spPr>
      </p:pic>
    </p:spTree>
    <p:extLst>
      <p:ext uri="{BB962C8B-B14F-4D97-AF65-F5344CB8AC3E}">
        <p14:creationId xmlns:p14="http://schemas.microsoft.com/office/powerpoint/2010/main" val="108930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p:txBody>
          <a:bodyPr/>
          <a:lstStyle/>
          <a:p>
            <a:r>
              <a:rPr lang="nl-NL" dirty="0" smtClean="0"/>
              <a:t>Molenhoek in 2030</a:t>
            </a:r>
            <a:endParaRPr lang="nl-NL" dirty="0"/>
          </a:p>
        </p:txBody>
      </p:sp>
      <p:sp>
        <p:nvSpPr>
          <p:cNvPr id="6" name="Tekstvak 5"/>
          <p:cNvSpPr txBox="1"/>
          <p:nvPr/>
        </p:nvSpPr>
        <p:spPr>
          <a:xfrm>
            <a:off x="1092200" y="2067560"/>
            <a:ext cx="3564142" cy="3724096"/>
          </a:xfrm>
          <a:prstGeom prst="rect">
            <a:avLst/>
          </a:prstGeom>
          <a:noFill/>
        </p:spPr>
        <p:txBody>
          <a:bodyPr wrap="square" rtlCol="0">
            <a:spAutoFit/>
          </a:bodyPr>
          <a:lstStyle/>
          <a:p>
            <a:pPr marL="342900" indent="-342900">
              <a:buFont typeface="Arial" panose="020B0604020202020204" pitchFamily="34" charset="0"/>
              <a:buChar char="•"/>
            </a:pPr>
            <a:r>
              <a:rPr lang="nl-NL" sz="2400" dirty="0" smtClean="0"/>
              <a:t>Groei 2019-2030: </a:t>
            </a:r>
            <a:r>
              <a:rPr lang="nl-NL" sz="3200" b="1" dirty="0" smtClean="0"/>
              <a:t>+10%</a:t>
            </a:r>
          </a:p>
          <a:p>
            <a:r>
              <a:rPr lang="nl-NL" sz="2400" dirty="0" smtClean="0"/>
              <a:t> </a:t>
            </a:r>
          </a:p>
          <a:p>
            <a:pPr marL="342900" indent="-342900">
              <a:buFont typeface="Arial" panose="020B0604020202020204" pitchFamily="34" charset="0"/>
              <a:buChar char="•"/>
            </a:pPr>
            <a:endParaRPr lang="nl-NL" sz="2400" dirty="0" smtClean="0"/>
          </a:p>
          <a:p>
            <a:pPr marL="342900" indent="-342900">
              <a:buFont typeface="Arial" panose="020B0604020202020204" pitchFamily="34" charset="0"/>
              <a:buChar char="•"/>
            </a:pPr>
            <a:r>
              <a:rPr lang="nl-NL" sz="2400" dirty="0" smtClean="0"/>
              <a:t>Groei tot 2025</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smtClean="0"/>
              <a:t>Na 2025 kleine daling</a:t>
            </a:r>
          </a:p>
          <a:p>
            <a:pPr marL="342900" indent="-342900">
              <a:buFont typeface="Arial" panose="020B0604020202020204" pitchFamily="34" charset="0"/>
              <a:buChar char="•"/>
            </a:pPr>
            <a:endParaRPr lang="nl-NL" sz="2400" dirty="0" smtClean="0"/>
          </a:p>
          <a:p>
            <a:endParaRPr lang="nl-NL" dirty="0" smtClean="0"/>
          </a:p>
          <a:p>
            <a:endParaRPr lang="nl-NL" dirty="0"/>
          </a:p>
        </p:txBody>
      </p:sp>
      <p:pic>
        <p:nvPicPr>
          <p:cNvPr id="7" name="Afbeelding 6"/>
          <p:cNvPicPr>
            <a:picLocks noChangeAspect="1"/>
          </p:cNvPicPr>
          <p:nvPr/>
        </p:nvPicPr>
        <p:blipFill>
          <a:blip r:embed="rId2"/>
          <a:stretch>
            <a:fillRect/>
          </a:stretch>
        </p:blipFill>
        <p:spPr>
          <a:xfrm>
            <a:off x="4628877" y="2001520"/>
            <a:ext cx="7170682" cy="4183380"/>
          </a:xfrm>
          <a:prstGeom prst="rect">
            <a:avLst/>
          </a:prstGeom>
        </p:spPr>
      </p:pic>
    </p:spTree>
    <p:extLst>
      <p:ext uri="{BB962C8B-B14F-4D97-AF65-F5344CB8AC3E}">
        <p14:creationId xmlns:p14="http://schemas.microsoft.com/office/powerpoint/2010/main" val="234890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p:txBody>
          <a:bodyPr/>
          <a:lstStyle/>
          <a:p>
            <a:r>
              <a:rPr lang="nl-NL" dirty="0" smtClean="0"/>
              <a:t>Molenhoek 2030</a:t>
            </a:r>
            <a:endParaRPr lang="nl-NL" dirty="0"/>
          </a:p>
        </p:txBody>
      </p:sp>
      <p:sp>
        <p:nvSpPr>
          <p:cNvPr id="6" name="Tekstvak 5"/>
          <p:cNvSpPr txBox="1"/>
          <p:nvPr/>
        </p:nvSpPr>
        <p:spPr>
          <a:xfrm>
            <a:off x="1092200" y="2067560"/>
            <a:ext cx="9334500" cy="2862322"/>
          </a:xfrm>
          <a:prstGeom prst="rect">
            <a:avLst/>
          </a:prstGeom>
          <a:noFill/>
        </p:spPr>
        <p:txBody>
          <a:bodyPr wrap="square" rtlCol="0">
            <a:spAutoFit/>
          </a:bodyPr>
          <a:lstStyle/>
          <a:p>
            <a:pPr marL="342900" indent="-342900">
              <a:buFont typeface="Arial" panose="020B0604020202020204" pitchFamily="34" charset="0"/>
              <a:buChar char="•"/>
            </a:pPr>
            <a:r>
              <a:rPr lang="nl-NL" sz="2400" dirty="0" smtClean="0"/>
              <a:t>Afgelopen 10 jaar veel woningen toegevoegd</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endParaRPr lang="nl-NL" sz="2400" dirty="0" smtClean="0"/>
          </a:p>
          <a:p>
            <a:pPr marL="342900" indent="-342900">
              <a:buFont typeface="Arial" panose="020B0604020202020204" pitchFamily="34" charset="0"/>
              <a:buChar char="•"/>
            </a:pPr>
            <a:r>
              <a:rPr lang="nl-NL" sz="2400" dirty="0" smtClean="0"/>
              <a:t>Tot 2030 nog zo’n 100 extra woningen</a:t>
            </a:r>
            <a:endParaRPr lang="nl-NL" sz="2400" dirty="0"/>
          </a:p>
          <a:p>
            <a:endParaRPr lang="nl-NL" sz="2400" dirty="0"/>
          </a:p>
          <a:p>
            <a:pPr marL="342900" indent="-342900">
              <a:buFont typeface="Arial" panose="020B0604020202020204" pitchFamily="34" charset="0"/>
              <a:buChar char="•"/>
            </a:pPr>
            <a:endParaRPr lang="nl-NL" sz="2400" dirty="0" smtClean="0"/>
          </a:p>
          <a:p>
            <a:endParaRPr lang="nl-NL" dirty="0" smtClean="0"/>
          </a:p>
          <a:p>
            <a:endParaRPr lang="nl-NL" dirty="0"/>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199" y="1686489"/>
            <a:ext cx="3321971" cy="2217782"/>
          </a:xfrm>
          <a:prstGeom prst="rect">
            <a:avLst/>
          </a:prstGeom>
        </p:spPr>
      </p:pic>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0200" y="4358430"/>
            <a:ext cx="3924300" cy="2205299"/>
          </a:xfrm>
          <a:prstGeom prst="rect">
            <a:avLst/>
          </a:prstGeom>
        </p:spPr>
      </p:pic>
    </p:spTree>
    <p:extLst>
      <p:ext uri="{BB962C8B-B14F-4D97-AF65-F5344CB8AC3E}">
        <p14:creationId xmlns:p14="http://schemas.microsoft.com/office/powerpoint/2010/main" val="370443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eb9a91665489f7241e229f11cbbb1419611c14f8"/>
</p:tagLst>
</file>

<file path=ppt/theme/theme1.xml><?xml version="1.0" encoding="utf-8"?>
<a:theme xmlns:a="http://schemas.openxmlformats.org/drawingml/2006/main" name="Gemeente 's-Hertogenbosch">
  <a:themeElements>
    <a:clrScheme name="Reclamebureau De Code">
      <a:dk1>
        <a:sysClr val="windowText" lastClr="000000"/>
      </a:dk1>
      <a:lt1>
        <a:sysClr val="window" lastClr="FFFFFF"/>
      </a:lt1>
      <a:dk2>
        <a:srgbClr val="1E3877"/>
      </a:dk2>
      <a:lt2>
        <a:srgbClr val="AA934B"/>
      </a:lt2>
      <a:accent1>
        <a:srgbClr val="A0CDEB"/>
      </a:accent1>
      <a:accent2>
        <a:srgbClr val="0E1B3B"/>
      </a:accent2>
      <a:accent3>
        <a:srgbClr val="F2A304"/>
      </a:accent3>
      <a:accent4>
        <a:srgbClr val="92D050"/>
      </a:accent4>
      <a:accent5>
        <a:srgbClr val="0E1B3B"/>
      </a:accent5>
      <a:accent6>
        <a:srgbClr val="F2A304"/>
      </a:accent6>
      <a:hlink>
        <a:srgbClr val="92D050"/>
      </a:hlink>
      <a:folHlink>
        <a:srgbClr val="AA934B"/>
      </a:folHlink>
    </a:clrScheme>
    <a:fontScheme name="Aangepast 2">
      <a:majorFont>
        <a:latin typeface="Georgia"/>
        <a:ea typeface=""/>
        <a:cs typeface=""/>
      </a:majorFont>
      <a:minorFont>
        <a:latin typeface="HelveNue"/>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 Code - Template - V2.0.pptx" id="{36597109-BD3E-48BA-A702-5311C6610E4A}" vid="{DA4BA71D-6DD3-48BE-A3A1-EF336B9BF366}"/>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Nieuwe powerpoint definitief</Template>
  <TotalTime>610</TotalTime>
  <Words>343</Words>
  <Application>Microsoft Office PowerPoint</Application>
  <PresentationFormat>Breedbeeld</PresentationFormat>
  <Paragraphs>96</Paragraphs>
  <Slides>12</Slides>
  <Notes>8</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12</vt:i4>
      </vt:variant>
    </vt:vector>
  </HeadingPairs>
  <TitlesOfParts>
    <vt:vector size="20" baseType="lpstr">
      <vt:lpstr>Arial</vt:lpstr>
      <vt:lpstr>Calibri</vt:lpstr>
      <vt:lpstr>Calibri Light</vt:lpstr>
      <vt:lpstr>Georgia</vt:lpstr>
      <vt:lpstr>HelveNue</vt:lpstr>
      <vt:lpstr>HelveNue  (Hoofdtekst)</vt:lpstr>
      <vt:lpstr>Segoe UI Light</vt:lpstr>
      <vt:lpstr>Gemeente 's-Hertogenbosch</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Manager>MADE BY PPTSOLUTIONS.NL</Manager>
  <Company>Gemeente s-Hertogenbosch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MADE BY PPTSOLUTIONS.NL</dc:subject>
  <dc:creator>Janine Meesters</dc:creator>
  <cp:keywords>MADE BY PPTSOLUTIONS.NL</cp:keywords>
  <cp:lastModifiedBy>Maria van der Sommen</cp:lastModifiedBy>
  <cp:revision>22</cp:revision>
  <dcterms:created xsi:type="dcterms:W3CDTF">2019-02-07T11:36:25Z</dcterms:created>
  <dcterms:modified xsi:type="dcterms:W3CDTF">2019-02-25T19:57:31Z</dcterms:modified>
  <cp:category>POWERPOINT</cp:category>
</cp:coreProperties>
</file>